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89" r:id="rId4"/>
    <p:sldId id="295" r:id="rId5"/>
    <p:sldId id="317" r:id="rId6"/>
    <p:sldId id="339" r:id="rId7"/>
    <p:sldId id="340" r:id="rId8"/>
    <p:sldId id="341" r:id="rId9"/>
    <p:sldId id="318" r:id="rId10"/>
    <p:sldId id="297" r:id="rId11"/>
    <p:sldId id="319" r:id="rId12"/>
    <p:sldId id="320" r:id="rId13"/>
    <p:sldId id="344" r:id="rId14"/>
    <p:sldId id="324" r:id="rId15"/>
    <p:sldId id="298" r:id="rId16"/>
    <p:sldId id="325" r:id="rId17"/>
    <p:sldId id="326" r:id="rId18"/>
    <p:sldId id="293" r:id="rId19"/>
    <p:sldId id="342" r:id="rId20"/>
    <p:sldId id="343" r:id="rId21"/>
    <p:sldId id="290" r:id="rId22"/>
    <p:sldId id="288" r:id="rId23"/>
    <p:sldId id="327" r:id="rId24"/>
    <p:sldId id="328" r:id="rId25"/>
    <p:sldId id="294" r:id="rId26"/>
    <p:sldId id="329" r:id="rId27"/>
    <p:sldId id="330" r:id="rId28"/>
    <p:sldId id="331" r:id="rId29"/>
    <p:sldId id="292" r:id="rId30"/>
    <p:sldId id="332" r:id="rId31"/>
    <p:sldId id="333" r:id="rId32"/>
    <p:sldId id="334" r:id="rId33"/>
    <p:sldId id="299" r:id="rId34"/>
    <p:sldId id="300" r:id="rId35"/>
    <p:sldId id="287" r:id="rId36"/>
    <p:sldId id="260" r:id="rId37"/>
    <p:sldId id="302" r:id="rId38"/>
    <p:sldId id="346" r:id="rId39"/>
    <p:sldId id="303" r:id="rId40"/>
    <p:sldId id="304" r:id="rId41"/>
    <p:sldId id="267" r:id="rId42"/>
    <p:sldId id="336" r:id="rId43"/>
    <p:sldId id="345" r:id="rId44"/>
    <p:sldId id="335" r:id="rId45"/>
    <p:sldId id="305" r:id="rId46"/>
    <p:sldId id="306" r:id="rId47"/>
    <p:sldId id="271" r:id="rId48"/>
    <p:sldId id="272" r:id="rId49"/>
    <p:sldId id="273" r:id="rId50"/>
    <p:sldId id="274" r:id="rId51"/>
    <p:sldId id="275" r:id="rId52"/>
    <p:sldId id="276" r:id="rId53"/>
    <p:sldId id="311" r:id="rId54"/>
    <p:sldId id="316" r:id="rId55"/>
    <p:sldId id="337" r:id="rId56"/>
    <p:sldId id="338" r:id="rId57"/>
    <p:sldId id="279" r:id="rId58"/>
    <p:sldId id="282" r:id="rId59"/>
    <p:sldId id="283" r:id="rId60"/>
    <p:sldId id="307" r:id="rId61"/>
    <p:sldId id="308" r:id="rId62"/>
    <p:sldId id="309" r:id="rId63"/>
    <p:sldId id="310" r:id="rId64"/>
    <p:sldId id="286" r:id="rId65"/>
    <p:sldId id="315" r:id="rId66"/>
    <p:sldId id="312" r:id="rId67"/>
    <p:sldId id="3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7575"/>
    <a:srgbClr val="195481"/>
    <a:srgbClr val="14252E"/>
    <a:srgbClr val="0E1A20"/>
    <a:srgbClr val="600000"/>
    <a:srgbClr val="315971"/>
    <a:srgbClr val="E79747"/>
    <a:srgbClr val="EBB31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08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8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E8149-DF63-4418-A3BE-FD229F595AE4}" type="doc">
      <dgm:prSet loTypeId="urn:microsoft.com/office/officeart/2005/8/layout/hierarchy6" loCatId="hierarchy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6600AF8-6E30-44EF-9DF8-EB7D55D10A99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it-IT" b="1" i="0" dirty="0">
              <a:latin typeface="Calibri" panose="020F0502020204030204" pitchFamily="34" charset="0"/>
              <a:cs typeface="Calibri" panose="020F0502020204030204" pitchFamily="34" charset="0"/>
            </a:rPr>
            <a:t>EVENT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0E2E5-828A-41B9-BD7C-77449C44A97B}" type="parTrans" cxnId="{49389179-A8AD-4EF6-8316-95361C7E3247}">
      <dgm:prSet/>
      <dgm:spPr/>
      <dgm:t>
        <a:bodyPr/>
        <a:lstStyle/>
        <a:p>
          <a:endParaRPr lang="en-US"/>
        </a:p>
      </dgm:t>
    </dgm:pt>
    <dgm:pt modelId="{366CFF12-7F9B-417A-AEB2-D987B6DC5EAA}" type="sibTrans" cxnId="{49389179-A8AD-4EF6-8316-95361C7E3247}">
      <dgm:prSet/>
      <dgm:spPr/>
      <dgm:t>
        <a:bodyPr/>
        <a:lstStyle/>
        <a:p>
          <a:endParaRPr lang="en-US"/>
        </a:p>
      </dgm:t>
    </dgm:pt>
    <dgm:pt modelId="{8431DCEB-40A2-42C5-A066-3150AA3B633D}">
      <dgm:prSet custT="1"/>
      <dgm:spPr/>
      <dgm:t>
        <a:bodyPr/>
        <a:lstStyle/>
        <a:p>
          <a:r>
            <a:rPr lang="it-IT" sz="1800" dirty="0">
              <a:latin typeface="Calibri" panose="020F0502020204030204" pitchFamily="34" charset="0"/>
              <a:cs typeface="Calibri" panose="020F0502020204030204" pitchFamily="34" charset="0"/>
            </a:rPr>
            <a:t>AIT logs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B82A18-1D81-4BCE-84D4-AF69566F8164}" type="parTrans" cxnId="{9C98498E-1184-4722-8B56-34F56128D4E1}">
      <dgm:prSet/>
      <dgm:spPr/>
      <dgm:t>
        <a:bodyPr/>
        <a:lstStyle/>
        <a:p>
          <a:endParaRPr lang="en-US"/>
        </a:p>
      </dgm:t>
    </dgm:pt>
    <dgm:pt modelId="{4380FF77-A93C-4002-AF86-F54BCFDAAB46}" type="sibTrans" cxnId="{9C98498E-1184-4722-8B56-34F56128D4E1}">
      <dgm:prSet/>
      <dgm:spPr/>
      <dgm:t>
        <a:bodyPr/>
        <a:lstStyle/>
        <a:p>
          <a:endParaRPr lang="en-US"/>
        </a:p>
      </dgm:t>
    </dgm:pt>
    <dgm:pt modelId="{662DCE13-CDCF-4991-9B56-8A1454DACA90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Service attack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3C7FF-B9BF-4C17-9867-5AA0A429508F}" type="parTrans" cxnId="{23B97127-8F14-4912-9845-4B6B4979DE65}">
      <dgm:prSet/>
      <dgm:spPr/>
      <dgm:t>
        <a:bodyPr/>
        <a:lstStyle/>
        <a:p>
          <a:endParaRPr lang="en-US"/>
        </a:p>
      </dgm:t>
    </dgm:pt>
    <dgm:pt modelId="{5C0FB0FA-F919-47A6-9311-5AB9541D6135}" type="sibTrans" cxnId="{23B97127-8F14-4912-9845-4B6B4979DE65}">
      <dgm:prSet/>
      <dgm:spPr/>
      <dgm:t>
        <a:bodyPr/>
        <a:lstStyle/>
        <a:p>
          <a:endParaRPr lang="en-US"/>
        </a:p>
      </dgm:t>
    </dgm:pt>
    <dgm:pt modelId="{C6FFF017-7388-45D5-B8CD-C09BF4B2F02D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IIS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415DBE-D3BA-4394-A30C-29BD8307810B}" type="parTrans" cxnId="{CA223B32-1483-426C-BB51-1F9E21EBB555}">
      <dgm:prSet/>
      <dgm:spPr/>
      <dgm:t>
        <a:bodyPr/>
        <a:lstStyle/>
        <a:p>
          <a:endParaRPr lang="en-US"/>
        </a:p>
      </dgm:t>
    </dgm:pt>
    <dgm:pt modelId="{15FB89DD-383F-4905-AC1A-F644C07B74BB}" type="sibTrans" cxnId="{CA223B32-1483-426C-BB51-1F9E21EBB555}">
      <dgm:prSet/>
      <dgm:spPr/>
      <dgm:t>
        <a:bodyPr/>
        <a:lstStyle/>
        <a:p>
          <a:endParaRPr lang="en-US"/>
        </a:p>
      </dgm:t>
    </dgm:pt>
    <dgm:pt modelId="{0B377EAA-BF11-471A-9C65-62D7F90A6B65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Security event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A67099-9AB7-4AE7-9CAE-5DB86D3EF855}" type="parTrans" cxnId="{635387FD-CE98-4EF8-AE1E-844BAFCE8385}">
      <dgm:prSet/>
      <dgm:spPr/>
      <dgm:t>
        <a:bodyPr/>
        <a:lstStyle/>
        <a:p>
          <a:endParaRPr lang="en-US"/>
        </a:p>
      </dgm:t>
    </dgm:pt>
    <dgm:pt modelId="{99AE5DF2-6937-4976-8BA5-1F277CD0D0DD}" type="sibTrans" cxnId="{635387FD-CE98-4EF8-AE1E-844BAFCE8385}">
      <dgm:prSet/>
      <dgm:spPr/>
      <dgm:t>
        <a:bodyPr/>
        <a:lstStyle/>
        <a:p>
          <a:endParaRPr lang="en-US"/>
        </a:p>
      </dgm:t>
    </dgm:pt>
    <dgm:pt modelId="{F03BE994-ABB2-42D4-9A8A-1C00CB79BE40}">
      <dgm:prSet/>
      <dgm:spPr>
        <a:solidFill>
          <a:srgbClr val="195481"/>
        </a:solidFill>
      </dgm:spPr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Pwnspoof logs</a:t>
          </a:r>
        </a:p>
      </dgm:t>
    </dgm:pt>
    <dgm:pt modelId="{EAAF5BB4-2865-45EC-B81F-B929BD96DB08}" type="parTrans" cxnId="{DDBD082E-0B60-4580-A4AF-9446AE904063}">
      <dgm:prSet/>
      <dgm:spPr/>
      <dgm:t>
        <a:bodyPr/>
        <a:lstStyle/>
        <a:p>
          <a:endParaRPr lang="en-US"/>
        </a:p>
      </dgm:t>
    </dgm:pt>
    <dgm:pt modelId="{408E05A5-6583-411F-8279-A80060CBB710}" type="sibTrans" cxnId="{DDBD082E-0B60-4580-A4AF-9446AE904063}">
      <dgm:prSet/>
      <dgm:spPr/>
      <dgm:t>
        <a:bodyPr/>
        <a:lstStyle/>
        <a:p>
          <a:endParaRPr lang="en-US"/>
        </a:p>
      </dgm:t>
    </dgm:pt>
    <dgm:pt modelId="{F475414F-8061-4076-AE83-7ECC2C8F4780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Iis-output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F5D132-2705-4379-A09C-BE4E449F2092}" type="parTrans" cxnId="{FB25CACE-BBD4-4AB8-B8A7-31C14E492A89}">
      <dgm:prSet/>
      <dgm:spPr/>
      <dgm:t>
        <a:bodyPr/>
        <a:lstStyle/>
        <a:p>
          <a:endParaRPr lang="en-US"/>
        </a:p>
      </dgm:t>
    </dgm:pt>
    <dgm:pt modelId="{00DC03C6-5BD6-4A27-9B7D-60B4B7EEB993}" type="sibTrans" cxnId="{FB25CACE-BBD4-4AB8-B8A7-31C14E492A89}">
      <dgm:prSet/>
      <dgm:spPr/>
      <dgm:t>
        <a:bodyPr/>
        <a:lstStyle/>
        <a:p>
          <a:endParaRPr lang="en-US"/>
        </a:p>
      </dgm:t>
    </dgm:pt>
    <dgm:pt modelId="{EBCAFFB2-96F6-4EAF-BF89-8486D8E7ED18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Iocs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D9E69B-2031-4B8A-B526-6A562B5C1F4B}" type="parTrans" cxnId="{319D3839-F33C-439F-BAFB-7C236A239A00}">
      <dgm:prSet/>
      <dgm:spPr/>
      <dgm:t>
        <a:bodyPr/>
        <a:lstStyle/>
        <a:p>
          <a:endParaRPr lang="en-US"/>
        </a:p>
      </dgm:t>
    </dgm:pt>
    <dgm:pt modelId="{956A94D5-F261-4EBC-B4EE-D909FA688B86}" type="sibTrans" cxnId="{319D3839-F33C-439F-BAFB-7C236A239A00}">
      <dgm:prSet/>
      <dgm:spPr/>
      <dgm:t>
        <a:bodyPr/>
        <a:lstStyle/>
        <a:p>
          <a:endParaRPr lang="en-US"/>
        </a:p>
      </dgm:t>
    </dgm:pt>
    <dgm:pt modelId="{E77E2865-20B8-48F4-A6F7-C10B14361DC2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Pwnspoof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4BC582-5B8A-4585-A66E-5A782510F596}" type="parTrans" cxnId="{421C0A60-B9FF-430B-9DF1-3317E7F819CB}">
      <dgm:prSet/>
      <dgm:spPr/>
      <dgm:t>
        <a:bodyPr/>
        <a:lstStyle/>
        <a:p>
          <a:endParaRPr lang="en-US"/>
        </a:p>
      </dgm:t>
    </dgm:pt>
    <dgm:pt modelId="{F226D1CC-A8FA-4766-AE66-703A100B1A9D}" type="sibTrans" cxnId="{421C0A60-B9FF-430B-9DF1-3317E7F819CB}">
      <dgm:prSet/>
      <dgm:spPr/>
      <dgm:t>
        <a:bodyPr/>
        <a:lstStyle/>
        <a:p>
          <a:endParaRPr lang="en-US"/>
        </a:p>
      </dgm:t>
    </dgm:pt>
    <dgm:pt modelId="{270CD39C-DBDF-43B5-AD81-DD4C4BFD9A81}">
      <dgm:prSet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BETH dataset</a:t>
          </a:r>
        </a:p>
      </dgm:t>
    </dgm:pt>
    <dgm:pt modelId="{7F73FCE4-529D-4EA1-9DC1-5C992B8580DB}" type="sibTrans" cxnId="{65DF977F-BFDD-4397-85BB-A3262123C56A}">
      <dgm:prSet/>
      <dgm:spPr/>
      <dgm:t>
        <a:bodyPr/>
        <a:lstStyle/>
        <a:p>
          <a:endParaRPr lang="en-US"/>
        </a:p>
      </dgm:t>
    </dgm:pt>
    <dgm:pt modelId="{E64C084F-A87C-47F6-AA81-154CFF085A54}" type="parTrans" cxnId="{65DF977F-BFDD-4397-85BB-A3262123C56A}">
      <dgm:prSet/>
      <dgm:spPr/>
      <dgm:t>
        <a:bodyPr/>
        <a:lstStyle/>
        <a:p>
          <a:endParaRPr lang="en-US"/>
        </a:p>
      </dgm:t>
    </dgm:pt>
    <dgm:pt modelId="{E27336E1-C365-4C3A-9A80-77AC2D4906F2}" type="pres">
      <dgm:prSet presAssocID="{D23E8149-DF63-4418-A3BE-FD229F595A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A4A1481-E8BA-4D97-BA44-61D9C3018CE9}" type="pres">
      <dgm:prSet presAssocID="{D23E8149-DF63-4418-A3BE-FD229F595AE4}" presName="hierFlow" presStyleCnt="0"/>
      <dgm:spPr/>
    </dgm:pt>
    <dgm:pt modelId="{8794A046-C41C-44A9-ABF4-6A56B1740BDD}" type="pres">
      <dgm:prSet presAssocID="{D23E8149-DF63-4418-A3BE-FD229F595A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8CE088-C55E-48FE-A41E-99FF5E26BF76}" type="pres">
      <dgm:prSet presAssocID="{66600AF8-6E30-44EF-9DF8-EB7D55D10A99}" presName="Name14" presStyleCnt="0"/>
      <dgm:spPr/>
    </dgm:pt>
    <dgm:pt modelId="{FDBC4613-CF74-4C28-90E2-286C799E36B6}" type="pres">
      <dgm:prSet presAssocID="{66600AF8-6E30-44EF-9DF8-EB7D55D10A99}" presName="level1Shape" presStyleLbl="node0" presStyleIdx="0" presStyleCnt="1">
        <dgm:presLayoutVars>
          <dgm:chPref val="3"/>
        </dgm:presLayoutVars>
      </dgm:prSet>
      <dgm:spPr/>
    </dgm:pt>
    <dgm:pt modelId="{58A807DE-6D74-4DF3-9603-6465889609B2}" type="pres">
      <dgm:prSet presAssocID="{66600AF8-6E30-44EF-9DF8-EB7D55D10A99}" presName="hierChild2" presStyleCnt="0"/>
      <dgm:spPr/>
    </dgm:pt>
    <dgm:pt modelId="{D136445E-75CB-49E9-AD93-898EF05B1AD6}" type="pres">
      <dgm:prSet presAssocID="{20B82A18-1D81-4BCE-84D4-AF69566F8164}" presName="Name19" presStyleLbl="parChTrans1D2" presStyleIdx="0" presStyleCnt="6"/>
      <dgm:spPr/>
    </dgm:pt>
    <dgm:pt modelId="{30E96951-409D-4922-BBC6-45C754252C87}" type="pres">
      <dgm:prSet presAssocID="{8431DCEB-40A2-42C5-A066-3150AA3B633D}" presName="Name21" presStyleCnt="0"/>
      <dgm:spPr/>
    </dgm:pt>
    <dgm:pt modelId="{91783642-1DC6-434C-8A49-25A15A335717}" type="pres">
      <dgm:prSet presAssocID="{8431DCEB-40A2-42C5-A066-3150AA3B633D}" presName="level2Shape" presStyleLbl="node2" presStyleIdx="0" presStyleCnt="6"/>
      <dgm:spPr/>
    </dgm:pt>
    <dgm:pt modelId="{A31C3E4D-1A12-4E58-9AB4-9137DA0A68DB}" type="pres">
      <dgm:prSet presAssocID="{8431DCEB-40A2-42C5-A066-3150AA3B633D}" presName="hierChild3" presStyleCnt="0"/>
      <dgm:spPr/>
    </dgm:pt>
    <dgm:pt modelId="{A336BAF3-0A3F-42C6-8937-CB4B949CDA3E}" type="pres">
      <dgm:prSet presAssocID="{E64C084F-A87C-47F6-AA81-154CFF085A54}" presName="Name19" presStyleLbl="parChTrans1D2" presStyleIdx="1" presStyleCnt="6"/>
      <dgm:spPr/>
    </dgm:pt>
    <dgm:pt modelId="{C6179EC5-0FA0-41E1-B889-1715B9804BA1}" type="pres">
      <dgm:prSet presAssocID="{270CD39C-DBDF-43B5-AD81-DD4C4BFD9A81}" presName="Name21" presStyleCnt="0"/>
      <dgm:spPr/>
    </dgm:pt>
    <dgm:pt modelId="{59E114D1-CEF0-4B17-B390-21DD4D8355F0}" type="pres">
      <dgm:prSet presAssocID="{270CD39C-DBDF-43B5-AD81-DD4C4BFD9A81}" presName="level2Shape" presStyleLbl="node2" presStyleIdx="1" presStyleCnt="6" custScaleX="106040" custScaleY="102263"/>
      <dgm:spPr/>
    </dgm:pt>
    <dgm:pt modelId="{45794744-F443-49A5-8967-BDBE7BB076BF}" type="pres">
      <dgm:prSet presAssocID="{270CD39C-DBDF-43B5-AD81-DD4C4BFD9A81}" presName="hierChild3" presStyleCnt="0"/>
      <dgm:spPr/>
    </dgm:pt>
    <dgm:pt modelId="{D1F9FC57-790D-4F90-92A3-B2E9FE456E79}" type="pres">
      <dgm:prSet presAssocID="{2993C7FF-B9BF-4C17-9867-5AA0A429508F}" presName="Name19" presStyleLbl="parChTrans1D2" presStyleIdx="2" presStyleCnt="6"/>
      <dgm:spPr/>
    </dgm:pt>
    <dgm:pt modelId="{A2C455F9-F7F8-4C75-931C-462CF6C531CA}" type="pres">
      <dgm:prSet presAssocID="{662DCE13-CDCF-4991-9B56-8A1454DACA90}" presName="Name21" presStyleCnt="0"/>
      <dgm:spPr/>
    </dgm:pt>
    <dgm:pt modelId="{063EE13F-6DAD-4121-ADF8-1BB699B1A55A}" type="pres">
      <dgm:prSet presAssocID="{662DCE13-CDCF-4991-9B56-8A1454DACA90}" presName="level2Shape" presStyleLbl="node2" presStyleIdx="2" presStyleCnt="6"/>
      <dgm:spPr/>
    </dgm:pt>
    <dgm:pt modelId="{FCCA5582-3DE6-4B94-9214-18E76DDF744E}" type="pres">
      <dgm:prSet presAssocID="{662DCE13-CDCF-4991-9B56-8A1454DACA90}" presName="hierChild3" presStyleCnt="0"/>
      <dgm:spPr/>
    </dgm:pt>
    <dgm:pt modelId="{2F525D43-4DC0-4091-90E7-62DB18B6120E}" type="pres">
      <dgm:prSet presAssocID="{E9415DBE-D3BA-4394-A30C-29BD8307810B}" presName="Name19" presStyleLbl="parChTrans1D2" presStyleIdx="3" presStyleCnt="6"/>
      <dgm:spPr/>
    </dgm:pt>
    <dgm:pt modelId="{08F8543F-186E-4B08-98DA-DC30A932A3AB}" type="pres">
      <dgm:prSet presAssocID="{C6FFF017-7388-45D5-B8CD-C09BF4B2F02D}" presName="Name21" presStyleCnt="0"/>
      <dgm:spPr/>
    </dgm:pt>
    <dgm:pt modelId="{38E1BC9A-390D-4D88-A723-06D7D7FDA639}" type="pres">
      <dgm:prSet presAssocID="{C6FFF017-7388-45D5-B8CD-C09BF4B2F02D}" presName="level2Shape" presStyleLbl="node2" presStyleIdx="3" presStyleCnt="6"/>
      <dgm:spPr/>
    </dgm:pt>
    <dgm:pt modelId="{698CE10B-182D-4753-AD23-EA8204F57319}" type="pres">
      <dgm:prSet presAssocID="{C6FFF017-7388-45D5-B8CD-C09BF4B2F02D}" presName="hierChild3" presStyleCnt="0"/>
      <dgm:spPr/>
    </dgm:pt>
    <dgm:pt modelId="{2E01D9CC-7654-4D2D-82AC-CE48D719073F}" type="pres">
      <dgm:prSet presAssocID="{64A67099-9AB7-4AE7-9CAE-5DB86D3EF855}" presName="Name19" presStyleLbl="parChTrans1D2" presStyleIdx="4" presStyleCnt="6"/>
      <dgm:spPr/>
    </dgm:pt>
    <dgm:pt modelId="{75A3EE09-3992-4178-8A43-726232BC41F8}" type="pres">
      <dgm:prSet presAssocID="{0B377EAA-BF11-471A-9C65-62D7F90A6B65}" presName="Name21" presStyleCnt="0"/>
      <dgm:spPr/>
    </dgm:pt>
    <dgm:pt modelId="{285E6BB8-D2D0-4480-8396-6E89B4651539}" type="pres">
      <dgm:prSet presAssocID="{0B377EAA-BF11-471A-9C65-62D7F90A6B65}" presName="level2Shape" presStyleLbl="node2" presStyleIdx="4" presStyleCnt="6"/>
      <dgm:spPr/>
    </dgm:pt>
    <dgm:pt modelId="{D1D65EA2-E4F0-4755-A5EA-5F6DEA10EB36}" type="pres">
      <dgm:prSet presAssocID="{0B377EAA-BF11-471A-9C65-62D7F90A6B65}" presName="hierChild3" presStyleCnt="0"/>
      <dgm:spPr/>
    </dgm:pt>
    <dgm:pt modelId="{A950A513-9B9C-47E6-8FD7-023C3A275723}" type="pres">
      <dgm:prSet presAssocID="{EAAF5BB4-2865-45EC-B81F-B929BD96DB08}" presName="Name19" presStyleLbl="parChTrans1D2" presStyleIdx="5" presStyleCnt="6"/>
      <dgm:spPr/>
    </dgm:pt>
    <dgm:pt modelId="{4877A5F1-C595-4A57-82D7-1BE2094B96B3}" type="pres">
      <dgm:prSet presAssocID="{F03BE994-ABB2-42D4-9A8A-1C00CB79BE40}" presName="Name21" presStyleCnt="0"/>
      <dgm:spPr/>
    </dgm:pt>
    <dgm:pt modelId="{5A1C2F87-E235-424D-A6D6-6FEC10414687}" type="pres">
      <dgm:prSet presAssocID="{F03BE994-ABB2-42D4-9A8A-1C00CB79BE40}" presName="level2Shape" presStyleLbl="node2" presStyleIdx="5" presStyleCnt="6"/>
      <dgm:spPr/>
    </dgm:pt>
    <dgm:pt modelId="{C2F4586B-1352-44A7-8995-7B3FC23B6AB6}" type="pres">
      <dgm:prSet presAssocID="{F03BE994-ABB2-42D4-9A8A-1C00CB79BE40}" presName="hierChild3" presStyleCnt="0"/>
      <dgm:spPr/>
    </dgm:pt>
    <dgm:pt modelId="{54D8FEA9-B682-41AB-9E17-EEA5BA587A79}" type="pres">
      <dgm:prSet presAssocID="{8EF5D132-2705-4379-A09C-BE4E449F2092}" presName="Name19" presStyleLbl="parChTrans1D3" presStyleIdx="0" presStyleCnt="3"/>
      <dgm:spPr/>
    </dgm:pt>
    <dgm:pt modelId="{316E024C-264C-49F3-9A9C-1F6628B72337}" type="pres">
      <dgm:prSet presAssocID="{F475414F-8061-4076-AE83-7ECC2C8F4780}" presName="Name21" presStyleCnt="0"/>
      <dgm:spPr/>
    </dgm:pt>
    <dgm:pt modelId="{DFA57A20-6FAF-4B32-AB31-A4176A581DC9}" type="pres">
      <dgm:prSet presAssocID="{F475414F-8061-4076-AE83-7ECC2C8F4780}" presName="level2Shape" presStyleLbl="node3" presStyleIdx="0" presStyleCnt="3"/>
      <dgm:spPr/>
    </dgm:pt>
    <dgm:pt modelId="{E5501456-3DC6-40CC-880F-C7C5E9C10E7A}" type="pres">
      <dgm:prSet presAssocID="{F475414F-8061-4076-AE83-7ECC2C8F4780}" presName="hierChild3" presStyleCnt="0"/>
      <dgm:spPr/>
    </dgm:pt>
    <dgm:pt modelId="{AC53A330-6632-400A-8051-42E38788D4E6}" type="pres">
      <dgm:prSet presAssocID="{61D9E69B-2031-4B8A-B526-6A562B5C1F4B}" presName="Name19" presStyleLbl="parChTrans1D3" presStyleIdx="1" presStyleCnt="3"/>
      <dgm:spPr/>
    </dgm:pt>
    <dgm:pt modelId="{2DAC175E-CA8F-46C5-91DD-353F2E90E10A}" type="pres">
      <dgm:prSet presAssocID="{EBCAFFB2-96F6-4EAF-BF89-8486D8E7ED18}" presName="Name21" presStyleCnt="0"/>
      <dgm:spPr/>
    </dgm:pt>
    <dgm:pt modelId="{88B29C5D-F2BA-42B8-8340-D2B4E6268E7A}" type="pres">
      <dgm:prSet presAssocID="{EBCAFFB2-96F6-4EAF-BF89-8486D8E7ED18}" presName="level2Shape" presStyleLbl="node3" presStyleIdx="1" presStyleCnt="3"/>
      <dgm:spPr/>
    </dgm:pt>
    <dgm:pt modelId="{3E457142-B752-4B2C-9ED1-851F37A50258}" type="pres">
      <dgm:prSet presAssocID="{EBCAFFB2-96F6-4EAF-BF89-8486D8E7ED18}" presName="hierChild3" presStyleCnt="0"/>
      <dgm:spPr/>
    </dgm:pt>
    <dgm:pt modelId="{6312775A-53B7-4303-AD6E-039A84A42D76}" type="pres">
      <dgm:prSet presAssocID="{D54BC582-5B8A-4585-A66E-5A782510F596}" presName="Name19" presStyleLbl="parChTrans1D3" presStyleIdx="2" presStyleCnt="3"/>
      <dgm:spPr/>
    </dgm:pt>
    <dgm:pt modelId="{F106BF7B-7D37-4D67-B47C-DFDF83F78D8D}" type="pres">
      <dgm:prSet presAssocID="{E77E2865-20B8-48F4-A6F7-C10B14361DC2}" presName="Name21" presStyleCnt="0"/>
      <dgm:spPr/>
    </dgm:pt>
    <dgm:pt modelId="{583D85DF-4762-4A99-958E-BEFD085AFCFD}" type="pres">
      <dgm:prSet presAssocID="{E77E2865-20B8-48F4-A6F7-C10B14361DC2}" presName="level2Shape" presStyleLbl="node3" presStyleIdx="2" presStyleCnt="3"/>
      <dgm:spPr/>
    </dgm:pt>
    <dgm:pt modelId="{47679F28-5257-4056-8F6E-ECE0EE659BD3}" type="pres">
      <dgm:prSet presAssocID="{E77E2865-20B8-48F4-A6F7-C10B14361DC2}" presName="hierChild3" presStyleCnt="0"/>
      <dgm:spPr/>
    </dgm:pt>
    <dgm:pt modelId="{4AE693BD-0DA6-4E0B-B8D3-826CE9F5F003}" type="pres">
      <dgm:prSet presAssocID="{D23E8149-DF63-4418-A3BE-FD229F595AE4}" presName="bgShapesFlow" presStyleCnt="0"/>
      <dgm:spPr/>
    </dgm:pt>
  </dgm:ptLst>
  <dgm:cxnLst>
    <dgm:cxn modelId="{6B759C0F-0097-481A-92F7-0B6A3C636238}" type="presOf" srcId="{E77E2865-20B8-48F4-A6F7-C10B14361DC2}" destId="{583D85DF-4762-4A99-958E-BEFD085AFCFD}" srcOrd="0" destOrd="0" presId="urn:microsoft.com/office/officeart/2005/8/layout/hierarchy6"/>
    <dgm:cxn modelId="{23B97127-8F14-4912-9845-4B6B4979DE65}" srcId="{66600AF8-6E30-44EF-9DF8-EB7D55D10A99}" destId="{662DCE13-CDCF-4991-9B56-8A1454DACA90}" srcOrd="2" destOrd="0" parTransId="{2993C7FF-B9BF-4C17-9867-5AA0A429508F}" sibTransId="{5C0FB0FA-F919-47A6-9311-5AB9541D6135}"/>
    <dgm:cxn modelId="{DDBD082E-0B60-4580-A4AF-9446AE904063}" srcId="{66600AF8-6E30-44EF-9DF8-EB7D55D10A99}" destId="{F03BE994-ABB2-42D4-9A8A-1C00CB79BE40}" srcOrd="5" destOrd="0" parTransId="{EAAF5BB4-2865-45EC-B81F-B929BD96DB08}" sibTransId="{408E05A5-6583-411F-8279-A80060CBB710}"/>
    <dgm:cxn modelId="{CA223B32-1483-426C-BB51-1F9E21EBB555}" srcId="{66600AF8-6E30-44EF-9DF8-EB7D55D10A99}" destId="{C6FFF017-7388-45D5-B8CD-C09BF4B2F02D}" srcOrd="3" destOrd="0" parTransId="{E9415DBE-D3BA-4394-A30C-29BD8307810B}" sibTransId="{15FB89DD-383F-4905-AC1A-F644C07B74BB}"/>
    <dgm:cxn modelId="{319D3839-F33C-439F-BAFB-7C236A239A00}" srcId="{F03BE994-ABB2-42D4-9A8A-1C00CB79BE40}" destId="{EBCAFFB2-96F6-4EAF-BF89-8486D8E7ED18}" srcOrd="1" destOrd="0" parTransId="{61D9E69B-2031-4B8A-B526-6A562B5C1F4B}" sibTransId="{956A94D5-F261-4EBC-B4EE-D909FA688B86}"/>
    <dgm:cxn modelId="{B422C739-92D8-42DB-82D4-70F9904FFD49}" type="presOf" srcId="{E64C084F-A87C-47F6-AA81-154CFF085A54}" destId="{A336BAF3-0A3F-42C6-8937-CB4B949CDA3E}" srcOrd="0" destOrd="0" presId="urn:microsoft.com/office/officeart/2005/8/layout/hierarchy6"/>
    <dgm:cxn modelId="{EEC88B5C-EF20-4CE0-A3FA-09A67F8397F0}" type="presOf" srcId="{64A67099-9AB7-4AE7-9CAE-5DB86D3EF855}" destId="{2E01D9CC-7654-4D2D-82AC-CE48D719073F}" srcOrd="0" destOrd="0" presId="urn:microsoft.com/office/officeart/2005/8/layout/hierarchy6"/>
    <dgm:cxn modelId="{421C0A60-B9FF-430B-9DF1-3317E7F819CB}" srcId="{F03BE994-ABB2-42D4-9A8A-1C00CB79BE40}" destId="{E77E2865-20B8-48F4-A6F7-C10B14361DC2}" srcOrd="2" destOrd="0" parTransId="{D54BC582-5B8A-4585-A66E-5A782510F596}" sibTransId="{F226D1CC-A8FA-4766-AE66-703A100B1A9D}"/>
    <dgm:cxn modelId="{2BACAB4B-8E39-456D-BA0A-5378F7B7A6F9}" type="presOf" srcId="{F475414F-8061-4076-AE83-7ECC2C8F4780}" destId="{DFA57A20-6FAF-4B32-AB31-A4176A581DC9}" srcOrd="0" destOrd="0" presId="urn:microsoft.com/office/officeart/2005/8/layout/hierarchy6"/>
    <dgm:cxn modelId="{AA4D124D-08F2-4905-85C1-FA4EBE48D14A}" type="presOf" srcId="{EBCAFFB2-96F6-4EAF-BF89-8486D8E7ED18}" destId="{88B29C5D-F2BA-42B8-8340-D2B4E6268E7A}" srcOrd="0" destOrd="0" presId="urn:microsoft.com/office/officeart/2005/8/layout/hierarchy6"/>
    <dgm:cxn modelId="{A2989972-69A3-4781-B4DB-D2E6C4616646}" type="presOf" srcId="{8EF5D132-2705-4379-A09C-BE4E449F2092}" destId="{54D8FEA9-B682-41AB-9E17-EEA5BA587A79}" srcOrd="0" destOrd="0" presId="urn:microsoft.com/office/officeart/2005/8/layout/hierarchy6"/>
    <dgm:cxn modelId="{3AEE2279-02B0-47B9-B235-25B5837E314D}" type="presOf" srcId="{270CD39C-DBDF-43B5-AD81-DD4C4BFD9A81}" destId="{59E114D1-CEF0-4B17-B390-21DD4D8355F0}" srcOrd="0" destOrd="0" presId="urn:microsoft.com/office/officeart/2005/8/layout/hierarchy6"/>
    <dgm:cxn modelId="{49389179-A8AD-4EF6-8316-95361C7E3247}" srcId="{D23E8149-DF63-4418-A3BE-FD229F595AE4}" destId="{66600AF8-6E30-44EF-9DF8-EB7D55D10A99}" srcOrd="0" destOrd="0" parTransId="{FE30E2E5-828A-41B9-BD7C-77449C44A97B}" sibTransId="{366CFF12-7F9B-417A-AEB2-D987B6DC5EAA}"/>
    <dgm:cxn modelId="{390D537B-2A12-41B8-A79C-AF9A2B648461}" type="presOf" srcId="{8431DCEB-40A2-42C5-A066-3150AA3B633D}" destId="{91783642-1DC6-434C-8A49-25A15A335717}" srcOrd="0" destOrd="0" presId="urn:microsoft.com/office/officeart/2005/8/layout/hierarchy6"/>
    <dgm:cxn modelId="{733AF87E-F2AB-47BA-B1DF-291B7F16A41A}" type="presOf" srcId="{61D9E69B-2031-4B8A-B526-6A562B5C1F4B}" destId="{AC53A330-6632-400A-8051-42E38788D4E6}" srcOrd="0" destOrd="0" presId="urn:microsoft.com/office/officeart/2005/8/layout/hierarchy6"/>
    <dgm:cxn modelId="{C1BC297F-4725-49C3-8C4C-40084C860F5B}" type="presOf" srcId="{2993C7FF-B9BF-4C17-9867-5AA0A429508F}" destId="{D1F9FC57-790D-4F90-92A3-B2E9FE456E79}" srcOrd="0" destOrd="0" presId="urn:microsoft.com/office/officeart/2005/8/layout/hierarchy6"/>
    <dgm:cxn modelId="{65DF977F-BFDD-4397-85BB-A3262123C56A}" srcId="{66600AF8-6E30-44EF-9DF8-EB7D55D10A99}" destId="{270CD39C-DBDF-43B5-AD81-DD4C4BFD9A81}" srcOrd="1" destOrd="0" parTransId="{E64C084F-A87C-47F6-AA81-154CFF085A54}" sibTransId="{7F73FCE4-529D-4EA1-9DC1-5C992B8580DB}"/>
    <dgm:cxn modelId="{509B4782-5861-414F-A71A-783F82884395}" type="presOf" srcId="{E9415DBE-D3BA-4394-A30C-29BD8307810B}" destId="{2F525D43-4DC0-4091-90E7-62DB18B6120E}" srcOrd="0" destOrd="0" presId="urn:microsoft.com/office/officeart/2005/8/layout/hierarchy6"/>
    <dgm:cxn modelId="{9C98498E-1184-4722-8B56-34F56128D4E1}" srcId="{66600AF8-6E30-44EF-9DF8-EB7D55D10A99}" destId="{8431DCEB-40A2-42C5-A066-3150AA3B633D}" srcOrd="0" destOrd="0" parTransId="{20B82A18-1D81-4BCE-84D4-AF69566F8164}" sibTransId="{4380FF77-A93C-4002-AF86-F54BCFDAAB46}"/>
    <dgm:cxn modelId="{9B426E9B-3992-4D65-938D-91BA0C2ADF9D}" type="presOf" srcId="{20B82A18-1D81-4BCE-84D4-AF69566F8164}" destId="{D136445E-75CB-49E9-AD93-898EF05B1AD6}" srcOrd="0" destOrd="0" presId="urn:microsoft.com/office/officeart/2005/8/layout/hierarchy6"/>
    <dgm:cxn modelId="{0EFD33A9-0A62-4EA6-8B93-220A327F4612}" type="presOf" srcId="{662DCE13-CDCF-4991-9B56-8A1454DACA90}" destId="{063EE13F-6DAD-4121-ADF8-1BB699B1A55A}" srcOrd="0" destOrd="0" presId="urn:microsoft.com/office/officeart/2005/8/layout/hierarchy6"/>
    <dgm:cxn modelId="{3A70BCAD-B80B-4794-AA28-B6DB4665BF6C}" type="presOf" srcId="{D54BC582-5B8A-4585-A66E-5A782510F596}" destId="{6312775A-53B7-4303-AD6E-039A84A42D76}" srcOrd="0" destOrd="0" presId="urn:microsoft.com/office/officeart/2005/8/layout/hierarchy6"/>
    <dgm:cxn modelId="{224924AE-CBE5-46E6-A885-68D35B7B6925}" type="presOf" srcId="{66600AF8-6E30-44EF-9DF8-EB7D55D10A99}" destId="{FDBC4613-CF74-4C28-90E2-286C799E36B6}" srcOrd="0" destOrd="0" presId="urn:microsoft.com/office/officeart/2005/8/layout/hierarchy6"/>
    <dgm:cxn modelId="{72C20EB7-0A98-4253-B098-ED2EE9547ADD}" type="presOf" srcId="{D23E8149-DF63-4418-A3BE-FD229F595AE4}" destId="{E27336E1-C365-4C3A-9A80-77AC2D4906F2}" srcOrd="0" destOrd="0" presId="urn:microsoft.com/office/officeart/2005/8/layout/hierarchy6"/>
    <dgm:cxn modelId="{D5FA2ACB-D426-4E52-B3C3-E0F656571D3A}" type="presOf" srcId="{0B377EAA-BF11-471A-9C65-62D7F90A6B65}" destId="{285E6BB8-D2D0-4480-8396-6E89B4651539}" srcOrd="0" destOrd="0" presId="urn:microsoft.com/office/officeart/2005/8/layout/hierarchy6"/>
    <dgm:cxn modelId="{8891ABCB-FB69-49AE-868F-176840D57243}" type="presOf" srcId="{F03BE994-ABB2-42D4-9A8A-1C00CB79BE40}" destId="{5A1C2F87-E235-424D-A6D6-6FEC10414687}" srcOrd="0" destOrd="0" presId="urn:microsoft.com/office/officeart/2005/8/layout/hierarchy6"/>
    <dgm:cxn modelId="{FB25CACE-BBD4-4AB8-B8A7-31C14E492A89}" srcId="{F03BE994-ABB2-42D4-9A8A-1C00CB79BE40}" destId="{F475414F-8061-4076-AE83-7ECC2C8F4780}" srcOrd="0" destOrd="0" parTransId="{8EF5D132-2705-4379-A09C-BE4E449F2092}" sibTransId="{00DC03C6-5BD6-4A27-9B7D-60B4B7EEB993}"/>
    <dgm:cxn modelId="{88D5C0DA-4292-4249-90DA-6B2744ADCB15}" type="presOf" srcId="{EAAF5BB4-2865-45EC-B81F-B929BD96DB08}" destId="{A950A513-9B9C-47E6-8FD7-023C3A275723}" srcOrd="0" destOrd="0" presId="urn:microsoft.com/office/officeart/2005/8/layout/hierarchy6"/>
    <dgm:cxn modelId="{59292FE7-74D5-44A2-A400-CB55F32035D0}" type="presOf" srcId="{C6FFF017-7388-45D5-B8CD-C09BF4B2F02D}" destId="{38E1BC9A-390D-4D88-A723-06D7D7FDA639}" srcOrd="0" destOrd="0" presId="urn:microsoft.com/office/officeart/2005/8/layout/hierarchy6"/>
    <dgm:cxn modelId="{635387FD-CE98-4EF8-AE1E-844BAFCE8385}" srcId="{66600AF8-6E30-44EF-9DF8-EB7D55D10A99}" destId="{0B377EAA-BF11-471A-9C65-62D7F90A6B65}" srcOrd="4" destOrd="0" parTransId="{64A67099-9AB7-4AE7-9CAE-5DB86D3EF855}" sibTransId="{99AE5DF2-6937-4976-8BA5-1F277CD0D0DD}"/>
    <dgm:cxn modelId="{E200096F-73C5-4FDC-98C5-F3F8C6E44324}" type="presParOf" srcId="{E27336E1-C365-4C3A-9A80-77AC2D4906F2}" destId="{4A4A1481-E8BA-4D97-BA44-61D9C3018CE9}" srcOrd="0" destOrd="0" presId="urn:microsoft.com/office/officeart/2005/8/layout/hierarchy6"/>
    <dgm:cxn modelId="{D26E60B4-BF6B-4927-994E-041E568E40E3}" type="presParOf" srcId="{4A4A1481-E8BA-4D97-BA44-61D9C3018CE9}" destId="{8794A046-C41C-44A9-ABF4-6A56B1740BDD}" srcOrd="0" destOrd="0" presId="urn:microsoft.com/office/officeart/2005/8/layout/hierarchy6"/>
    <dgm:cxn modelId="{0A2AB09B-313B-4CBF-9767-252D6979AC4E}" type="presParOf" srcId="{8794A046-C41C-44A9-ABF4-6A56B1740BDD}" destId="{C58CE088-C55E-48FE-A41E-99FF5E26BF76}" srcOrd="0" destOrd="0" presId="urn:microsoft.com/office/officeart/2005/8/layout/hierarchy6"/>
    <dgm:cxn modelId="{A8E6DA83-FB47-4490-B043-CF1A5DEE368F}" type="presParOf" srcId="{C58CE088-C55E-48FE-A41E-99FF5E26BF76}" destId="{FDBC4613-CF74-4C28-90E2-286C799E36B6}" srcOrd="0" destOrd="0" presId="urn:microsoft.com/office/officeart/2005/8/layout/hierarchy6"/>
    <dgm:cxn modelId="{FB2B0565-5053-433C-8B02-5541D47D64D2}" type="presParOf" srcId="{C58CE088-C55E-48FE-A41E-99FF5E26BF76}" destId="{58A807DE-6D74-4DF3-9603-6465889609B2}" srcOrd="1" destOrd="0" presId="urn:microsoft.com/office/officeart/2005/8/layout/hierarchy6"/>
    <dgm:cxn modelId="{00D9C942-5526-44BF-A5BC-C7FA50FE4627}" type="presParOf" srcId="{58A807DE-6D74-4DF3-9603-6465889609B2}" destId="{D136445E-75CB-49E9-AD93-898EF05B1AD6}" srcOrd="0" destOrd="0" presId="urn:microsoft.com/office/officeart/2005/8/layout/hierarchy6"/>
    <dgm:cxn modelId="{F9DCA03B-BF0C-46A2-A4ED-A26F8415AEBC}" type="presParOf" srcId="{58A807DE-6D74-4DF3-9603-6465889609B2}" destId="{30E96951-409D-4922-BBC6-45C754252C87}" srcOrd="1" destOrd="0" presId="urn:microsoft.com/office/officeart/2005/8/layout/hierarchy6"/>
    <dgm:cxn modelId="{7A4FA768-2419-4247-B4A7-628BE8121606}" type="presParOf" srcId="{30E96951-409D-4922-BBC6-45C754252C87}" destId="{91783642-1DC6-434C-8A49-25A15A335717}" srcOrd="0" destOrd="0" presId="urn:microsoft.com/office/officeart/2005/8/layout/hierarchy6"/>
    <dgm:cxn modelId="{A41307E4-986B-4FD1-A884-D18F8AF1B614}" type="presParOf" srcId="{30E96951-409D-4922-BBC6-45C754252C87}" destId="{A31C3E4D-1A12-4E58-9AB4-9137DA0A68DB}" srcOrd="1" destOrd="0" presId="urn:microsoft.com/office/officeart/2005/8/layout/hierarchy6"/>
    <dgm:cxn modelId="{50C10611-3C74-4DF7-8F99-FA417339B1C7}" type="presParOf" srcId="{58A807DE-6D74-4DF3-9603-6465889609B2}" destId="{A336BAF3-0A3F-42C6-8937-CB4B949CDA3E}" srcOrd="2" destOrd="0" presId="urn:microsoft.com/office/officeart/2005/8/layout/hierarchy6"/>
    <dgm:cxn modelId="{1BABDEEF-94B0-4B18-902B-B118AE417900}" type="presParOf" srcId="{58A807DE-6D74-4DF3-9603-6465889609B2}" destId="{C6179EC5-0FA0-41E1-B889-1715B9804BA1}" srcOrd="3" destOrd="0" presId="urn:microsoft.com/office/officeart/2005/8/layout/hierarchy6"/>
    <dgm:cxn modelId="{AE8847EE-BD0A-463C-85CD-62FDCE72100E}" type="presParOf" srcId="{C6179EC5-0FA0-41E1-B889-1715B9804BA1}" destId="{59E114D1-CEF0-4B17-B390-21DD4D8355F0}" srcOrd="0" destOrd="0" presId="urn:microsoft.com/office/officeart/2005/8/layout/hierarchy6"/>
    <dgm:cxn modelId="{1EDC340A-E59D-4D1E-9F53-F14A267072E2}" type="presParOf" srcId="{C6179EC5-0FA0-41E1-B889-1715B9804BA1}" destId="{45794744-F443-49A5-8967-BDBE7BB076BF}" srcOrd="1" destOrd="0" presId="urn:microsoft.com/office/officeart/2005/8/layout/hierarchy6"/>
    <dgm:cxn modelId="{487B8D10-5B9A-40BE-9881-8EA3DA5F3D0E}" type="presParOf" srcId="{58A807DE-6D74-4DF3-9603-6465889609B2}" destId="{D1F9FC57-790D-4F90-92A3-B2E9FE456E79}" srcOrd="4" destOrd="0" presId="urn:microsoft.com/office/officeart/2005/8/layout/hierarchy6"/>
    <dgm:cxn modelId="{D17045C7-73C3-475F-A4D9-A9C11ADE5832}" type="presParOf" srcId="{58A807DE-6D74-4DF3-9603-6465889609B2}" destId="{A2C455F9-F7F8-4C75-931C-462CF6C531CA}" srcOrd="5" destOrd="0" presId="urn:microsoft.com/office/officeart/2005/8/layout/hierarchy6"/>
    <dgm:cxn modelId="{61C1384B-80BA-4403-9649-A9BA8107D0EA}" type="presParOf" srcId="{A2C455F9-F7F8-4C75-931C-462CF6C531CA}" destId="{063EE13F-6DAD-4121-ADF8-1BB699B1A55A}" srcOrd="0" destOrd="0" presId="urn:microsoft.com/office/officeart/2005/8/layout/hierarchy6"/>
    <dgm:cxn modelId="{03970A43-7A12-4CEE-875B-69733C874291}" type="presParOf" srcId="{A2C455F9-F7F8-4C75-931C-462CF6C531CA}" destId="{FCCA5582-3DE6-4B94-9214-18E76DDF744E}" srcOrd="1" destOrd="0" presId="urn:microsoft.com/office/officeart/2005/8/layout/hierarchy6"/>
    <dgm:cxn modelId="{5D695528-8902-4179-AA6B-796D735BF115}" type="presParOf" srcId="{58A807DE-6D74-4DF3-9603-6465889609B2}" destId="{2F525D43-4DC0-4091-90E7-62DB18B6120E}" srcOrd="6" destOrd="0" presId="urn:microsoft.com/office/officeart/2005/8/layout/hierarchy6"/>
    <dgm:cxn modelId="{E66295D1-429D-4EE5-A5DD-EB36502F673A}" type="presParOf" srcId="{58A807DE-6D74-4DF3-9603-6465889609B2}" destId="{08F8543F-186E-4B08-98DA-DC30A932A3AB}" srcOrd="7" destOrd="0" presId="urn:microsoft.com/office/officeart/2005/8/layout/hierarchy6"/>
    <dgm:cxn modelId="{98E5BC9E-BEEF-4E27-8079-228DCDCBF361}" type="presParOf" srcId="{08F8543F-186E-4B08-98DA-DC30A932A3AB}" destId="{38E1BC9A-390D-4D88-A723-06D7D7FDA639}" srcOrd="0" destOrd="0" presId="urn:microsoft.com/office/officeart/2005/8/layout/hierarchy6"/>
    <dgm:cxn modelId="{CD5F4BFB-74E2-4FE3-9437-9337BA9D5E38}" type="presParOf" srcId="{08F8543F-186E-4B08-98DA-DC30A932A3AB}" destId="{698CE10B-182D-4753-AD23-EA8204F57319}" srcOrd="1" destOrd="0" presId="urn:microsoft.com/office/officeart/2005/8/layout/hierarchy6"/>
    <dgm:cxn modelId="{2E1035FC-08CF-4C1E-8F89-12958057FEBF}" type="presParOf" srcId="{58A807DE-6D74-4DF3-9603-6465889609B2}" destId="{2E01D9CC-7654-4D2D-82AC-CE48D719073F}" srcOrd="8" destOrd="0" presId="urn:microsoft.com/office/officeart/2005/8/layout/hierarchy6"/>
    <dgm:cxn modelId="{D74905C1-2BB4-4B43-A3BC-134D54CD17EC}" type="presParOf" srcId="{58A807DE-6D74-4DF3-9603-6465889609B2}" destId="{75A3EE09-3992-4178-8A43-726232BC41F8}" srcOrd="9" destOrd="0" presId="urn:microsoft.com/office/officeart/2005/8/layout/hierarchy6"/>
    <dgm:cxn modelId="{5B6810CC-699D-4674-AFC0-4B675CE064AA}" type="presParOf" srcId="{75A3EE09-3992-4178-8A43-726232BC41F8}" destId="{285E6BB8-D2D0-4480-8396-6E89B4651539}" srcOrd="0" destOrd="0" presId="urn:microsoft.com/office/officeart/2005/8/layout/hierarchy6"/>
    <dgm:cxn modelId="{0644C619-4EE6-4E29-A176-FBBC81700101}" type="presParOf" srcId="{75A3EE09-3992-4178-8A43-726232BC41F8}" destId="{D1D65EA2-E4F0-4755-A5EA-5F6DEA10EB36}" srcOrd="1" destOrd="0" presId="urn:microsoft.com/office/officeart/2005/8/layout/hierarchy6"/>
    <dgm:cxn modelId="{E9805A10-D007-464E-B988-321907F9AFE8}" type="presParOf" srcId="{58A807DE-6D74-4DF3-9603-6465889609B2}" destId="{A950A513-9B9C-47E6-8FD7-023C3A275723}" srcOrd="10" destOrd="0" presId="urn:microsoft.com/office/officeart/2005/8/layout/hierarchy6"/>
    <dgm:cxn modelId="{D35B8600-FECC-4E07-BD25-C402536F3305}" type="presParOf" srcId="{58A807DE-6D74-4DF3-9603-6465889609B2}" destId="{4877A5F1-C595-4A57-82D7-1BE2094B96B3}" srcOrd="11" destOrd="0" presId="urn:microsoft.com/office/officeart/2005/8/layout/hierarchy6"/>
    <dgm:cxn modelId="{9BDC75B3-F41A-4E2E-B1FF-989EDCE9D245}" type="presParOf" srcId="{4877A5F1-C595-4A57-82D7-1BE2094B96B3}" destId="{5A1C2F87-E235-424D-A6D6-6FEC10414687}" srcOrd="0" destOrd="0" presId="urn:microsoft.com/office/officeart/2005/8/layout/hierarchy6"/>
    <dgm:cxn modelId="{4541DFD7-8FD4-416E-A341-C80062914D0F}" type="presParOf" srcId="{4877A5F1-C595-4A57-82D7-1BE2094B96B3}" destId="{C2F4586B-1352-44A7-8995-7B3FC23B6AB6}" srcOrd="1" destOrd="0" presId="urn:microsoft.com/office/officeart/2005/8/layout/hierarchy6"/>
    <dgm:cxn modelId="{DBAA6096-80F6-4E21-A746-32199ED571CA}" type="presParOf" srcId="{C2F4586B-1352-44A7-8995-7B3FC23B6AB6}" destId="{54D8FEA9-B682-41AB-9E17-EEA5BA587A79}" srcOrd="0" destOrd="0" presId="urn:microsoft.com/office/officeart/2005/8/layout/hierarchy6"/>
    <dgm:cxn modelId="{613C724E-B029-427C-8531-CFB13B04014C}" type="presParOf" srcId="{C2F4586B-1352-44A7-8995-7B3FC23B6AB6}" destId="{316E024C-264C-49F3-9A9C-1F6628B72337}" srcOrd="1" destOrd="0" presId="urn:microsoft.com/office/officeart/2005/8/layout/hierarchy6"/>
    <dgm:cxn modelId="{027F75F3-873C-48A4-B4F3-AB59C5437651}" type="presParOf" srcId="{316E024C-264C-49F3-9A9C-1F6628B72337}" destId="{DFA57A20-6FAF-4B32-AB31-A4176A581DC9}" srcOrd="0" destOrd="0" presId="urn:microsoft.com/office/officeart/2005/8/layout/hierarchy6"/>
    <dgm:cxn modelId="{E1BDDEB2-4111-4C30-8C5D-649DACD5A580}" type="presParOf" srcId="{316E024C-264C-49F3-9A9C-1F6628B72337}" destId="{E5501456-3DC6-40CC-880F-C7C5E9C10E7A}" srcOrd="1" destOrd="0" presId="urn:microsoft.com/office/officeart/2005/8/layout/hierarchy6"/>
    <dgm:cxn modelId="{167416C4-039C-4AE9-9635-DBC5053CB48B}" type="presParOf" srcId="{C2F4586B-1352-44A7-8995-7B3FC23B6AB6}" destId="{AC53A330-6632-400A-8051-42E38788D4E6}" srcOrd="2" destOrd="0" presId="urn:microsoft.com/office/officeart/2005/8/layout/hierarchy6"/>
    <dgm:cxn modelId="{79406032-41A3-43E2-ACEF-9ADBB70A7443}" type="presParOf" srcId="{C2F4586B-1352-44A7-8995-7B3FC23B6AB6}" destId="{2DAC175E-CA8F-46C5-91DD-353F2E90E10A}" srcOrd="3" destOrd="0" presId="urn:microsoft.com/office/officeart/2005/8/layout/hierarchy6"/>
    <dgm:cxn modelId="{6B28296C-3A2B-43B3-ACBD-DE7BFB497515}" type="presParOf" srcId="{2DAC175E-CA8F-46C5-91DD-353F2E90E10A}" destId="{88B29C5D-F2BA-42B8-8340-D2B4E6268E7A}" srcOrd="0" destOrd="0" presId="urn:microsoft.com/office/officeart/2005/8/layout/hierarchy6"/>
    <dgm:cxn modelId="{02815260-9836-456E-B574-2B86EA64F3C5}" type="presParOf" srcId="{2DAC175E-CA8F-46C5-91DD-353F2E90E10A}" destId="{3E457142-B752-4B2C-9ED1-851F37A50258}" srcOrd="1" destOrd="0" presId="urn:microsoft.com/office/officeart/2005/8/layout/hierarchy6"/>
    <dgm:cxn modelId="{EA2614C1-C427-4E8A-AFBC-6F764192B98B}" type="presParOf" srcId="{C2F4586B-1352-44A7-8995-7B3FC23B6AB6}" destId="{6312775A-53B7-4303-AD6E-039A84A42D76}" srcOrd="4" destOrd="0" presId="urn:microsoft.com/office/officeart/2005/8/layout/hierarchy6"/>
    <dgm:cxn modelId="{176DC9BD-B00F-466C-8406-11A4A5420F77}" type="presParOf" srcId="{C2F4586B-1352-44A7-8995-7B3FC23B6AB6}" destId="{F106BF7B-7D37-4D67-B47C-DFDF83F78D8D}" srcOrd="5" destOrd="0" presId="urn:microsoft.com/office/officeart/2005/8/layout/hierarchy6"/>
    <dgm:cxn modelId="{63CB633A-9C4D-40DE-9711-26B0504F4C14}" type="presParOf" srcId="{F106BF7B-7D37-4D67-B47C-DFDF83F78D8D}" destId="{583D85DF-4762-4A99-958E-BEFD085AFCFD}" srcOrd="0" destOrd="0" presId="urn:microsoft.com/office/officeart/2005/8/layout/hierarchy6"/>
    <dgm:cxn modelId="{7820DF45-5F56-4FB2-9467-3DBFCD293BBF}" type="presParOf" srcId="{F106BF7B-7D37-4D67-B47C-DFDF83F78D8D}" destId="{47679F28-5257-4056-8F6E-ECE0EE659BD3}" srcOrd="1" destOrd="0" presId="urn:microsoft.com/office/officeart/2005/8/layout/hierarchy6"/>
    <dgm:cxn modelId="{5FC126BE-279C-41DB-B30D-75DC313ADE48}" type="presParOf" srcId="{E27336E1-C365-4C3A-9A80-77AC2D4906F2}" destId="{4AE693BD-0DA6-4E0B-B8D3-826CE9F5F00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4613-CF74-4C28-90E2-286C799E36B6}">
      <dsp:nvSpPr>
        <dsp:cNvPr id="0" name=""/>
        <dsp:cNvSpPr/>
      </dsp:nvSpPr>
      <dsp:spPr>
        <a:xfrm>
          <a:off x="4263956" y="1601698"/>
          <a:ext cx="1298838" cy="865892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EVENT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89317" y="1627059"/>
        <a:ext cx="1248116" cy="815170"/>
      </dsp:txXfrm>
    </dsp:sp>
    <dsp:sp modelId="{D136445E-75CB-49E9-AD93-898EF05B1AD6}">
      <dsp:nvSpPr>
        <dsp:cNvPr id="0" name=""/>
        <dsp:cNvSpPr/>
      </dsp:nvSpPr>
      <dsp:spPr>
        <a:xfrm>
          <a:off x="652926" y="2467591"/>
          <a:ext cx="4260449" cy="346356"/>
        </a:xfrm>
        <a:custGeom>
          <a:avLst/>
          <a:gdLst/>
          <a:ahLst/>
          <a:cxnLst/>
          <a:rect l="0" t="0" r="0" b="0"/>
          <a:pathLst>
            <a:path>
              <a:moveTo>
                <a:pt x="4260449" y="0"/>
              </a:moveTo>
              <a:lnTo>
                <a:pt x="426044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83642-1DC6-434C-8A49-25A15A335717}">
      <dsp:nvSpPr>
        <dsp:cNvPr id="0" name=""/>
        <dsp:cNvSpPr/>
      </dsp:nvSpPr>
      <dsp:spPr>
        <a:xfrm>
          <a:off x="3507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Calibri" panose="020F0502020204030204" pitchFamily="34" charset="0"/>
              <a:cs typeface="Calibri" panose="020F0502020204030204" pitchFamily="34" charset="0"/>
            </a:rPr>
            <a:t>AIT logs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868" y="2839308"/>
        <a:ext cx="1248116" cy="815170"/>
      </dsp:txXfrm>
    </dsp:sp>
    <dsp:sp modelId="{A336BAF3-0A3F-42C6-8937-CB4B949CDA3E}">
      <dsp:nvSpPr>
        <dsp:cNvPr id="0" name=""/>
        <dsp:cNvSpPr/>
      </dsp:nvSpPr>
      <dsp:spPr>
        <a:xfrm>
          <a:off x="2380641" y="2467591"/>
          <a:ext cx="2532734" cy="346356"/>
        </a:xfrm>
        <a:custGeom>
          <a:avLst/>
          <a:gdLst/>
          <a:ahLst/>
          <a:cxnLst/>
          <a:rect l="0" t="0" r="0" b="0"/>
          <a:pathLst>
            <a:path>
              <a:moveTo>
                <a:pt x="2532734" y="0"/>
              </a:moveTo>
              <a:lnTo>
                <a:pt x="2532734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114D1-CEF0-4B17-B390-21DD4D8355F0}">
      <dsp:nvSpPr>
        <dsp:cNvPr id="0" name=""/>
        <dsp:cNvSpPr/>
      </dsp:nvSpPr>
      <dsp:spPr>
        <a:xfrm>
          <a:off x="1691997" y="2813947"/>
          <a:ext cx="1377288" cy="88548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BETH dataset</a:t>
          </a:r>
        </a:p>
      </dsp:txBody>
      <dsp:txXfrm>
        <a:off x="1717932" y="2839882"/>
        <a:ext cx="1325418" cy="833617"/>
      </dsp:txXfrm>
    </dsp:sp>
    <dsp:sp modelId="{D1F9FC57-790D-4F90-92A3-B2E9FE456E79}">
      <dsp:nvSpPr>
        <dsp:cNvPr id="0" name=""/>
        <dsp:cNvSpPr/>
      </dsp:nvSpPr>
      <dsp:spPr>
        <a:xfrm>
          <a:off x="4108355" y="2467591"/>
          <a:ext cx="805019" cy="346356"/>
        </a:xfrm>
        <a:custGeom>
          <a:avLst/>
          <a:gdLst/>
          <a:ahLst/>
          <a:cxnLst/>
          <a:rect l="0" t="0" r="0" b="0"/>
          <a:pathLst>
            <a:path>
              <a:moveTo>
                <a:pt x="805019" y="0"/>
              </a:moveTo>
              <a:lnTo>
                <a:pt x="80501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EE13F-6DAD-4121-ADF8-1BB699B1A55A}">
      <dsp:nvSpPr>
        <dsp:cNvPr id="0" name=""/>
        <dsp:cNvSpPr/>
      </dsp:nvSpPr>
      <dsp:spPr>
        <a:xfrm>
          <a:off x="3458936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Service attack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4297" y="2839308"/>
        <a:ext cx="1248116" cy="815170"/>
      </dsp:txXfrm>
    </dsp:sp>
    <dsp:sp modelId="{2F525D43-4DC0-4091-90E7-62DB18B6120E}">
      <dsp:nvSpPr>
        <dsp:cNvPr id="0" name=""/>
        <dsp:cNvSpPr/>
      </dsp:nvSpPr>
      <dsp:spPr>
        <a:xfrm>
          <a:off x="4913375" y="2467591"/>
          <a:ext cx="88346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883469" y="173178"/>
              </a:lnTo>
              <a:lnTo>
                <a:pt x="88346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1BC9A-390D-4D88-A723-06D7D7FDA639}">
      <dsp:nvSpPr>
        <dsp:cNvPr id="0" name=""/>
        <dsp:cNvSpPr/>
      </dsp:nvSpPr>
      <dsp:spPr>
        <a:xfrm>
          <a:off x="5147426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IIS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72787" y="2839308"/>
        <a:ext cx="1248116" cy="815170"/>
      </dsp:txXfrm>
    </dsp:sp>
    <dsp:sp modelId="{2E01D9CC-7654-4D2D-82AC-CE48D719073F}">
      <dsp:nvSpPr>
        <dsp:cNvPr id="0" name=""/>
        <dsp:cNvSpPr/>
      </dsp:nvSpPr>
      <dsp:spPr>
        <a:xfrm>
          <a:off x="4913375" y="2467591"/>
          <a:ext cx="257195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2571959" y="173178"/>
              </a:lnTo>
              <a:lnTo>
                <a:pt x="257195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E6BB8-D2D0-4480-8396-6E89B4651539}">
      <dsp:nvSpPr>
        <dsp:cNvPr id="0" name=""/>
        <dsp:cNvSpPr/>
      </dsp:nvSpPr>
      <dsp:spPr>
        <a:xfrm>
          <a:off x="6835915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Security event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61276" y="2839308"/>
        <a:ext cx="1248116" cy="815170"/>
      </dsp:txXfrm>
    </dsp:sp>
    <dsp:sp modelId="{A950A513-9B9C-47E6-8FD7-023C3A275723}">
      <dsp:nvSpPr>
        <dsp:cNvPr id="0" name=""/>
        <dsp:cNvSpPr/>
      </dsp:nvSpPr>
      <dsp:spPr>
        <a:xfrm>
          <a:off x="4913375" y="2467591"/>
          <a:ext cx="426044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4260449" y="173178"/>
              </a:lnTo>
              <a:lnTo>
                <a:pt x="426044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C2F87-E235-424D-A6D6-6FEC10414687}">
      <dsp:nvSpPr>
        <dsp:cNvPr id="0" name=""/>
        <dsp:cNvSpPr/>
      </dsp:nvSpPr>
      <dsp:spPr>
        <a:xfrm>
          <a:off x="8524405" y="2813947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Pwnspoof logs</a:t>
          </a:r>
        </a:p>
      </dsp:txBody>
      <dsp:txXfrm>
        <a:off x="8549766" y="2839308"/>
        <a:ext cx="1248116" cy="815170"/>
      </dsp:txXfrm>
    </dsp:sp>
    <dsp:sp modelId="{54D8FEA9-B682-41AB-9E17-EEA5BA587A79}">
      <dsp:nvSpPr>
        <dsp:cNvPr id="0" name=""/>
        <dsp:cNvSpPr/>
      </dsp:nvSpPr>
      <dsp:spPr>
        <a:xfrm>
          <a:off x="7485335" y="3679840"/>
          <a:ext cx="1688489" cy="346356"/>
        </a:xfrm>
        <a:custGeom>
          <a:avLst/>
          <a:gdLst/>
          <a:ahLst/>
          <a:cxnLst/>
          <a:rect l="0" t="0" r="0" b="0"/>
          <a:pathLst>
            <a:path>
              <a:moveTo>
                <a:pt x="1688489" y="0"/>
              </a:moveTo>
              <a:lnTo>
                <a:pt x="168848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57A20-6FAF-4B32-AB31-A4176A581DC9}">
      <dsp:nvSpPr>
        <dsp:cNvPr id="0" name=""/>
        <dsp:cNvSpPr/>
      </dsp:nvSpPr>
      <dsp:spPr>
        <a:xfrm>
          <a:off x="683591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Iis-output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61276" y="4051557"/>
        <a:ext cx="1248116" cy="815170"/>
      </dsp:txXfrm>
    </dsp:sp>
    <dsp:sp modelId="{AC53A330-6632-400A-8051-42E38788D4E6}">
      <dsp:nvSpPr>
        <dsp:cNvPr id="0" name=""/>
        <dsp:cNvSpPr/>
      </dsp:nvSpPr>
      <dsp:spPr>
        <a:xfrm>
          <a:off x="9128104" y="3679840"/>
          <a:ext cx="91440" cy="3463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29C5D-F2BA-42B8-8340-D2B4E6268E7A}">
      <dsp:nvSpPr>
        <dsp:cNvPr id="0" name=""/>
        <dsp:cNvSpPr/>
      </dsp:nvSpPr>
      <dsp:spPr>
        <a:xfrm>
          <a:off x="852440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Iocs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49766" y="4051557"/>
        <a:ext cx="1248116" cy="815170"/>
      </dsp:txXfrm>
    </dsp:sp>
    <dsp:sp modelId="{6312775A-53B7-4303-AD6E-039A84A42D76}">
      <dsp:nvSpPr>
        <dsp:cNvPr id="0" name=""/>
        <dsp:cNvSpPr/>
      </dsp:nvSpPr>
      <dsp:spPr>
        <a:xfrm>
          <a:off x="9173824" y="3679840"/>
          <a:ext cx="168848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1688489" y="173178"/>
              </a:lnTo>
              <a:lnTo>
                <a:pt x="1688489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D85DF-4762-4A99-958E-BEFD085AFCFD}">
      <dsp:nvSpPr>
        <dsp:cNvPr id="0" name=""/>
        <dsp:cNvSpPr/>
      </dsp:nvSpPr>
      <dsp:spPr>
        <a:xfrm>
          <a:off x="1021289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Pwnspoof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238256" y="4051557"/>
        <a:ext cx="1248116" cy="815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27402-D09F-4CC3-8929-077878DA5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5FBBF4-F83E-4259-9F30-22BB3BE335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BAC4F-2A86-496D-A507-5D0EB0EF8346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9BEC1C-08A1-4057-85E8-D88B31BE7C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cmdkmdkd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940DBE-E19B-4E98-97D2-D43598A866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9380E-532D-4220-A1B1-257B1FB656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188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8D504-0A83-4393-B06A-0A0C3825263E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cmdkmdkd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19BF4-C787-4902-9F17-A75784B34E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45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4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48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47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7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40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1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00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95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52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315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91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626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274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205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00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59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9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5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549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87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53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23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644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564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963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51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225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766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2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30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68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103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91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5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140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795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883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21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64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39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8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4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35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7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32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47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845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1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99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25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441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98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35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0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7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60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10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2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71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BB4A7E-DC75-4341-B01C-02835F71D108}" type="datetimeFigureOut">
              <a:rPr lang="it-IT" smtClean="0"/>
              <a:t>12/04/2022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882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trane.ait.ac.a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radar.eu/innovation/298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outetopa.eu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katehighnam/beth-dataset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meline.knightlab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record/3723083#.YjoZO-fMLIU" TargetMode="External"/><Relationship Id="rId5" Type="http://schemas.openxmlformats.org/officeDocument/2006/relationships/hyperlink" Target="https://github.com/SPOD-Lab/Logtimeline-datalet" TargetMode="External"/><Relationship Id="rId4" Type="http://schemas.openxmlformats.org/officeDocument/2006/relationships/hyperlink" Target="http://localhost:8012/SPOD-CREATOR/COMPONENTS/datalets/logtimeline-datalet/demo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lesforcehacker.com/2014/12/working-with-timestamps-in-event-log.html" TargetMode="External"/><Relationship Id="rId4" Type="http://schemas.openxmlformats.org/officeDocument/2006/relationships/hyperlink" Target="https://docs.oracle.com/javase/6/docs/api/java/text/SimpleDateForma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zenodo.org/record/3723083#.YjoZO-fMLIU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nodo.org/record/3723083#.YjoZO-fMLIU" TargetMode="Externa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record/3723083#.YjoZO-fMLIU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tehighnam/beth-datase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tehighnam/beth-dataset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ggly.com/use-cases/analyzing-iis-logs-with-loggly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unk-security/pwnspoof.git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oggly.com/use-cases/analyzing-iis-logs-with-loggly" TargetMode="External"/><Relationship Id="rId3" Type="http://schemas.openxmlformats.org/officeDocument/2006/relationships/hyperlink" Target="https://www.kaggle.com/katehighnam/beth-dataset" TargetMode="External"/><Relationship Id="rId7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lesforcehacker.com/2014/12/working-with-timestamps-in-event-log.html" TargetMode="External"/><Relationship Id="rId5" Type="http://schemas.openxmlformats.org/officeDocument/2006/relationships/hyperlink" Target="https://docs.oracle.com/javase/6/docs/api/java/text/SimpleDateFormat.html" TargetMode="External"/><Relationship Id="rId10" Type="http://schemas.openxmlformats.org/officeDocument/2006/relationships/hyperlink" Target="https://coltrane.ait.ac.at/" TargetMode="External"/><Relationship Id="rId4" Type="http://schemas.openxmlformats.org/officeDocument/2006/relationships/hyperlink" Target="http://timeline.knightlab.com/" TargetMode="External"/><Relationship Id="rId9" Type="http://schemas.openxmlformats.org/officeDocument/2006/relationships/hyperlink" Target="https://github.com/punk-security/pwnspoof.git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F4CA71-14DD-47F0-90D5-D61DEF46B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5" y="317495"/>
            <a:ext cx="7310791" cy="4626864"/>
          </a:xfrm>
          <a:effectLst/>
        </p:spPr>
        <p:txBody>
          <a:bodyPr anchor="ctr">
            <a:normAutofit/>
          </a:bodyPr>
          <a:lstStyle/>
          <a:p>
            <a:r>
              <a:rPr lang="it-IT" sz="5000" dirty="0">
                <a:latin typeface="Aharoni" panose="02010803020104030203" pitchFamily="2" charset="-79"/>
                <a:cs typeface="Aharoni" panose="02010803020104030203" pitchFamily="2" charset="-79"/>
              </a:rPr>
              <a:t>LOGTIMELINE DATALET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EA332B-82E8-49BB-8EEE-98B5B1175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518" y="508411"/>
            <a:ext cx="2823317" cy="3956841"/>
          </a:xfrm>
          <a:effectLst/>
        </p:spPr>
        <p:txBody>
          <a:bodyPr anchor="ctr">
            <a:normAutofit/>
          </a:bodyPr>
          <a:lstStyle/>
          <a:p>
            <a:pPr algn="r"/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Sviluppo della Logtimeline-datalet per l’analisi dei file di log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82A41F9-F49B-4C0A-9ED6-5E02F80BE3E2}"/>
              </a:ext>
            </a:extLst>
          </p:cNvPr>
          <p:cNvCxnSpPr>
            <a:cxnSpLocks/>
          </p:cNvCxnSpPr>
          <p:nvPr/>
        </p:nvCxnSpPr>
        <p:spPr>
          <a:xfrm>
            <a:off x="4056258" y="1472414"/>
            <a:ext cx="0" cy="372243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FE5BB4-5CCE-4FD3-9C09-EC5B4B1FFE54}"/>
              </a:ext>
            </a:extLst>
          </p:cNvPr>
          <p:cNvSpPr txBox="1"/>
          <p:nvPr/>
        </p:nvSpPr>
        <p:spPr>
          <a:xfrm>
            <a:off x="7686259" y="4465983"/>
            <a:ext cx="388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Candidato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Nicola Fernando Franco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A82C48-D024-4655-9C9F-999FB00F6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5287239"/>
            <a:ext cx="1255004" cy="7916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378CA8-0A03-44B1-ABDF-0CAF52026D03}"/>
              </a:ext>
            </a:extLst>
          </p:cNvPr>
          <p:cNvSpPr txBox="1"/>
          <p:nvPr/>
        </p:nvSpPr>
        <p:spPr>
          <a:xfrm>
            <a:off x="4611754" y="3525080"/>
            <a:ext cx="2888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Tutors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Giuseppina Palmieri     	    Luigi Serra</a:t>
            </a:r>
          </a:p>
          <a:p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Relatore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Vittorio Scarano</a:t>
            </a:r>
          </a:p>
        </p:txBody>
      </p:sp>
    </p:spTree>
    <p:extLst>
      <p:ext uri="{BB962C8B-B14F-4D97-AF65-F5344CB8AC3E}">
        <p14:creationId xmlns:p14="http://schemas.microsoft.com/office/powerpoint/2010/main" val="415983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AA01521-FD5D-4875-9B73-78713D2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4801801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E OPZIONI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CE3B4D-1F79-4DE5-9B30-882D40672F56}"/>
              </a:ext>
            </a:extLst>
          </p:cNvPr>
          <p:cNvSpPr txBox="1"/>
          <p:nvPr/>
        </p:nvSpPr>
        <p:spPr>
          <a:xfrm>
            <a:off x="783763" y="1271596"/>
            <a:ext cx="4325265" cy="12003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campi in input corrispondenti ai campi del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EA1E1C1-0E9C-47E8-97A6-4C785719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9" y="2761116"/>
            <a:ext cx="4362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E14CC7-7CC7-439A-8607-22917B9348A1}"/>
              </a:ext>
            </a:extLst>
          </p:cNvPr>
          <p:cNvSpPr txBox="1"/>
          <p:nvPr/>
        </p:nvSpPr>
        <p:spPr>
          <a:xfrm>
            <a:off x="667657" y="4601031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input per barchart-datalet</a:t>
            </a:r>
          </a:p>
        </p:txBody>
      </p:sp>
    </p:spTree>
    <p:extLst>
      <p:ext uri="{BB962C8B-B14F-4D97-AF65-F5344CB8AC3E}">
        <p14:creationId xmlns:p14="http://schemas.microsoft.com/office/powerpoint/2010/main" val="317645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AA01521-FD5D-4875-9B73-78713D2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4801801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E OPZIONI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CE3B4D-1F79-4DE5-9B30-882D40672F56}"/>
              </a:ext>
            </a:extLst>
          </p:cNvPr>
          <p:cNvSpPr txBox="1"/>
          <p:nvPr/>
        </p:nvSpPr>
        <p:spPr>
          <a:xfrm>
            <a:off x="783763" y="1271596"/>
            <a:ext cx="4325265" cy="12003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campi in input corrispondenti ai campi del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E105C3-E808-4D46-BDD2-71AE6A03AC56}"/>
              </a:ext>
            </a:extLst>
          </p:cNvPr>
          <p:cNvSpPr txBox="1"/>
          <p:nvPr/>
        </p:nvSpPr>
        <p:spPr>
          <a:xfrm>
            <a:off x="6662054" y="1263614"/>
            <a:ext cx="4412345" cy="11726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parametri opzionali per configurare la datalet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EA1E1C1-0E9C-47E8-97A6-4C785719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9" y="2761116"/>
            <a:ext cx="4362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3E964BD-61E0-4B01-AA43-333813947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42" y="2763611"/>
            <a:ext cx="437197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E14CC7-7CC7-439A-8607-22917B9348A1}"/>
              </a:ext>
            </a:extLst>
          </p:cNvPr>
          <p:cNvSpPr txBox="1"/>
          <p:nvPr/>
        </p:nvSpPr>
        <p:spPr>
          <a:xfrm>
            <a:off x="667657" y="4601031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input per barchart-datalet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14AB1A-271B-4107-B2CA-D811091FB392}"/>
              </a:ext>
            </a:extLst>
          </p:cNvPr>
          <p:cNvSpPr txBox="1"/>
          <p:nvPr/>
        </p:nvSpPr>
        <p:spPr>
          <a:xfrm>
            <a:off x="6567713" y="6132287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opzioni per barchart-datalet</a:t>
            </a:r>
          </a:p>
        </p:txBody>
      </p:sp>
    </p:spTree>
    <p:extLst>
      <p:ext uri="{BB962C8B-B14F-4D97-AF65-F5344CB8AC3E}">
        <p14:creationId xmlns:p14="http://schemas.microsoft.com/office/powerpoint/2010/main" val="2126536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7" y="377372"/>
            <a:ext cx="5020779" cy="798285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696D20E-31D5-437A-87FC-6D2A2B5DBB0B}"/>
              </a:ext>
            </a:extLst>
          </p:cNvPr>
          <p:cNvSpPr txBox="1"/>
          <p:nvPr/>
        </p:nvSpPr>
        <p:spPr>
          <a:xfrm>
            <a:off x="827309" y="3143938"/>
            <a:ext cx="3614062" cy="176356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campi del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Selezione datalet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+mj-lt"/>
              <a:buAutoNum type="romanUcPeriod"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CD967A-5C2B-4543-946C-C5236E01E977}"/>
              </a:ext>
            </a:extLst>
          </p:cNvPr>
          <p:cNvSpPr txBox="1"/>
          <p:nvPr/>
        </p:nvSpPr>
        <p:spPr>
          <a:xfrm>
            <a:off x="820052" y="1743312"/>
            <a:ext cx="3606805" cy="10895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Procedura guidata alla creazione di una datalet</a:t>
            </a:r>
          </a:p>
        </p:txBody>
      </p:sp>
    </p:spTree>
    <p:extLst>
      <p:ext uri="{BB962C8B-B14F-4D97-AF65-F5344CB8AC3E}">
        <p14:creationId xmlns:p14="http://schemas.microsoft.com/office/powerpoint/2010/main" val="345187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7" y="377372"/>
            <a:ext cx="5020779" cy="798285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696D20E-31D5-437A-87FC-6D2A2B5DBB0B}"/>
              </a:ext>
            </a:extLst>
          </p:cNvPr>
          <p:cNvSpPr txBox="1"/>
          <p:nvPr/>
        </p:nvSpPr>
        <p:spPr>
          <a:xfrm>
            <a:off x="827309" y="3143938"/>
            <a:ext cx="3614062" cy="176356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campi del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Selezione datalet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+mj-lt"/>
              <a:buAutoNum type="romanUcPeriod"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CD967A-5C2B-4543-946C-C5236E01E977}"/>
              </a:ext>
            </a:extLst>
          </p:cNvPr>
          <p:cNvSpPr txBox="1"/>
          <p:nvPr/>
        </p:nvSpPr>
        <p:spPr>
          <a:xfrm>
            <a:off x="820052" y="1743312"/>
            <a:ext cx="3606805" cy="10895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Procedura guidata alla creazione di una datalet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F0037A9-2CFA-4089-8F6F-9463054DAF06}"/>
              </a:ext>
            </a:extLst>
          </p:cNvPr>
          <p:cNvSpPr txBox="1"/>
          <p:nvPr/>
        </p:nvSpPr>
        <p:spPr>
          <a:xfrm>
            <a:off x="4615543" y="5283199"/>
            <a:ext cx="4470400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fase 3 della controllet per barchart-datalet</a:t>
            </a:r>
          </a:p>
        </p:txBody>
      </p:sp>
      <p:pic>
        <p:nvPicPr>
          <p:cNvPr id="4" name="Immagine 3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4EEE8A6E-F915-4866-BF14-82EB8AC1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9256" r="760" b="6066"/>
          <a:stretch/>
        </p:blipFill>
        <p:spPr>
          <a:xfrm>
            <a:off x="4717773" y="1775792"/>
            <a:ext cx="7228788" cy="3498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73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DETTAGLI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0B21993-7C55-4E42-87E4-5921C0F3AF22}"/>
              </a:ext>
            </a:extLst>
          </p:cNvPr>
          <p:cNvSpPr txBox="1"/>
          <p:nvPr/>
        </p:nvSpPr>
        <p:spPr>
          <a:xfrm>
            <a:off x="820052" y="308649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ELEMENTI – 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</a:t>
            </a: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7FE310-D0C2-419D-AC5C-FD00B1EB2DEE}"/>
              </a:ext>
            </a:extLst>
          </p:cNvPr>
          <p:cNvSpPr txBox="1"/>
          <p:nvPr/>
        </p:nvSpPr>
        <p:spPr>
          <a:xfrm>
            <a:off x="805537" y="1446377"/>
            <a:ext cx="3868063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Timeline-datalet: 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di d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atalet che visualizza eventi in ordine cronologico su una linea temporale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DFAA42-CD74-4F54-876C-7507CCEFBD53}"/>
              </a:ext>
            </a:extLst>
          </p:cNvPr>
          <p:cNvSpPr txBox="1"/>
          <p:nvPr/>
        </p:nvSpPr>
        <p:spPr>
          <a:xfrm>
            <a:off x="6255654" y="3079237"/>
            <a:ext cx="3410859" cy="10895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DATA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5C28D5-FD8E-4D63-AAD0-806C2E3D213D}"/>
              </a:ext>
            </a:extLst>
          </p:cNvPr>
          <p:cNvSpPr txBox="1"/>
          <p:nvPr/>
        </p:nvSpPr>
        <p:spPr>
          <a:xfrm>
            <a:off x="6255651" y="1439121"/>
            <a:ext cx="3439892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 HTML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&lt;timeline-datalet&gt;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		…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&lt;/timeline-datalet&gt;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B16649-DD4A-4D02-979E-6DDFA25796EF}"/>
              </a:ext>
            </a:extLst>
          </p:cNvPr>
          <p:cNvSpPr txBox="1"/>
          <p:nvPr/>
        </p:nvSpPr>
        <p:spPr>
          <a:xfrm>
            <a:off x="6277425" y="4507754"/>
            <a:ext cx="3403603" cy="101667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LIBRERIA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TimelineJS di Knight lab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E508693-83C5-437E-8B1A-85AC0FEF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4799464"/>
            <a:ext cx="506635" cy="5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C4D588-54D1-45A8-8BC9-7B7C3AFB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7" r="5357" b="10244"/>
          <a:stretch/>
        </p:blipFill>
        <p:spPr>
          <a:xfrm>
            <a:off x="754743" y="1335312"/>
            <a:ext cx="10126459" cy="484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4B9F17-9763-45E6-805B-9B032AD01C2B}"/>
              </a:ext>
            </a:extLst>
          </p:cNvPr>
          <p:cNvSpPr txBox="1"/>
          <p:nvPr/>
        </p:nvSpPr>
        <p:spPr>
          <a:xfrm>
            <a:off x="638627" y="6215167"/>
            <a:ext cx="992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di timeline-datalet originaria: il dataset in esame è relativo all’ «Indice domanda culturale patrimonio statale culturale per regione»</a:t>
            </a:r>
          </a:p>
        </p:txBody>
      </p:sp>
    </p:spTree>
    <p:extLst>
      <p:ext uri="{BB962C8B-B14F-4D97-AF65-F5344CB8AC3E}">
        <p14:creationId xmlns:p14="http://schemas.microsoft.com/office/powerpoint/2010/main" val="47476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</p:spTree>
    <p:extLst>
      <p:ext uri="{BB962C8B-B14F-4D97-AF65-F5344CB8AC3E}">
        <p14:creationId xmlns:p14="http://schemas.microsoft.com/office/powerpoint/2010/main" val="2491945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279241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1234184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140483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1849737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Interpretare diversi tipi di event logs</a:t>
            </a:r>
          </a:p>
          <a:p>
            <a:pPr marL="36900">
              <a:buClr>
                <a:srgbClr val="12DAFC"/>
              </a:buClr>
            </a:pP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326929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73" y="463826"/>
            <a:ext cx="4919818" cy="1329596"/>
          </a:xfrm>
        </p:spPr>
        <p:txBody>
          <a:bodyPr>
            <a:normAutofit/>
          </a:bodyPr>
          <a:lstStyle/>
          <a:p>
            <a:r>
              <a:rPr lang="it-IT" b="1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Logtimeline-datalet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8FCE62-AEC8-4FD5-8B63-C971E5D9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77" y="2247822"/>
            <a:ext cx="5978072" cy="2964900"/>
          </a:xfrm>
        </p:spPr>
        <p:txBody>
          <a:bodyPr anchor="ctr">
            <a:normAutofit/>
          </a:bodyPr>
          <a:lstStyle/>
          <a:p>
            <a:pPr>
              <a:buClr>
                <a:srgbClr val="90CBF8"/>
              </a:buClr>
            </a:pPr>
            <a:r>
              <a:rPr lang="it-IT" sz="28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ROUTE-TO-PA</a:t>
            </a:r>
          </a:p>
          <a:p>
            <a:pPr>
              <a:buClr>
                <a:srgbClr val="90CBF8"/>
              </a:buClr>
            </a:pPr>
            <a:r>
              <a:rPr lang="it-IT" sz="2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COLTRANE: ERASMUS+</a:t>
            </a:r>
          </a:p>
          <a:p>
            <a:pPr>
              <a:buClr>
                <a:srgbClr val="FF4519"/>
              </a:buClr>
            </a:pP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AA246B-6D55-439D-A06B-2F92849F3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97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2773067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Interpretare diversi tipi di event logs</a:t>
            </a:r>
          </a:p>
          <a:p>
            <a:pPr marL="36900">
              <a:buClr>
                <a:srgbClr val="12DAFC"/>
              </a:buClr>
            </a:pP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Riconoscere e v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isualizzare in modo comprensibile diversi tipi di timepstamp (data e ora in event logs).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229947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344552"/>
            <a:ext cx="5441692" cy="914401"/>
          </a:xfrm>
        </p:spPr>
        <p:txBody>
          <a:bodyPr anchor="b">
            <a:normAutofit/>
          </a:bodyPr>
          <a:lstStyle/>
          <a:p>
            <a:pPr algn="l"/>
            <a:r>
              <a:rPr lang="it-IT" sz="31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COLTRANE: </a:t>
            </a:r>
            <a:r>
              <a:rPr lang="it-IT" sz="31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Progetto ERASMUS+</a:t>
            </a:r>
            <a:br>
              <a:rPr lang="it-IT" sz="28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it-IT" sz="16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26139-08D0-4FA6-BDE0-3CDD4721958C}"/>
              </a:ext>
            </a:extLst>
          </p:cNvPr>
          <p:cNvSpPr txBox="1"/>
          <p:nvPr/>
        </p:nvSpPr>
        <p:spPr>
          <a:xfrm>
            <a:off x="740222" y="1978380"/>
            <a:ext cx="4847777" cy="2209964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RAZIONALIZZARE LA CYBERSECURITY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CONCEZIONE DI UN PROBLEMA COLLETTIVO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COLLABORAZIONE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TOOLKIT PER L’APPRENDIMENTO</a:t>
            </a:r>
            <a:endParaRPr lang="it-IT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DC7426-FF48-47EF-82B8-D06659AE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667" y="2002864"/>
            <a:ext cx="3352308" cy="3352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D7464D7-E079-491D-9ED9-2D606E57E3A8}"/>
              </a:ext>
            </a:extLst>
          </p:cNvPr>
          <p:cNvCxnSpPr/>
          <p:nvPr/>
        </p:nvCxnSpPr>
        <p:spPr>
          <a:xfrm>
            <a:off x="743919" y="5966845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2C5159A-779C-48D4-AFB1-9C94D9E763AB}"/>
              </a:ext>
            </a:extLst>
          </p:cNvPr>
          <p:cNvSpPr txBox="1"/>
          <p:nvPr/>
        </p:nvSpPr>
        <p:spPr>
          <a:xfrm>
            <a:off x="678050" y="6054386"/>
            <a:ext cx="80319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“Poster: The Need for a Collaborative Approach to Cyber Security Education”</a:t>
            </a:r>
          </a:p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13. “Collaborative Cybersecurity Awareness Learning” </a:t>
            </a:r>
            <a:r>
              <a:rPr lang="en-US" sz="1400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en-US" sz="1400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b="0" u="none" strike="noStrike" baseline="0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it-IT" sz="1400" dirty="0">
              <a:solidFill>
                <a:schemeClr val="bg2"/>
              </a:solidFill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9C93902-9668-4EA4-87AA-97F3D393CF19}"/>
              </a:ext>
            </a:extLst>
          </p:cNvPr>
          <p:cNvCxnSpPr>
            <a:cxnSpLocks/>
          </p:cNvCxnSpPr>
          <p:nvPr/>
        </p:nvCxnSpPr>
        <p:spPr>
          <a:xfrm>
            <a:off x="6069494" y="410817"/>
            <a:ext cx="0" cy="9011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364666-1E3D-43B6-B73D-F5F6F405EA44}"/>
              </a:ext>
            </a:extLst>
          </p:cNvPr>
          <p:cNvSpPr txBox="1"/>
          <p:nvPr/>
        </p:nvSpPr>
        <p:spPr>
          <a:xfrm>
            <a:off x="6228519" y="371060"/>
            <a:ext cx="6453809" cy="104644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Austrian Institute of Technology (Coordinator), Austria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Vienna, Austria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Oulu, Finlandia</a:t>
            </a:r>
          </a:p>
          <a:p>
            <a:pPr marL="285750" indent="-285750">
              <a:buFontTx/>
              <a:buChar char="-"/>
            </a:pPr>
            <a:endParaRPr lang="it-IT" sz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Nottingham, Regno Unito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Wise &amp; Munro, Olanda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</a:t>
            </a:r>
            <a:r>
              <a:rPr lang="it-IT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Salerno, Italia</a:t>
            </a:r>
          </a:p>
        </p:txBody>
      </p:sp>
    </p:spTree>
    <p:extLst>
      <p:ext uri="{BB962C8B-B14F-4D97-AF65-F5344CB8AC3E}">
        <p14:creationId xmlns:p14="http://schemas.microsoft.com/office/powerpoint/2010/main" val="34774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5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2DA2BF-A5B2-4369-9B45-C8D092CF41BA}"/>
              </a:ext>
            </a:extLst>
          </p:cNvPr>
          <p:cNvSpPr txBox="1"/>
          <p:nvPr/>
        </p:nvSpPr>
        <p:spPr>
          <a:xfrm>
            <a:off x="638628" y="2259763"/>
            <a:ext cx="6284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 RFC2822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 8601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singolo che rappresenta l’anno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romano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4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511C824-452F-4AE4-B457-8DF20291D73C}"/>
              </a:ext>
            </a:extLst>
          </p:cNvPr>
          <p:cNvSpPr txBox="1"/>
          <p:nvPr/>
        </p:nvSpPr>
        <p:spPr>
          <a:xfrm>
            <a:off x="979713" y="4197420"/>
            <a:ext cx="44196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Esistono molti altri formati di data che un dataset può contenere…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A7B242-B268-4C37-BB14-03EFA9E34E0D}"/>
              </a:ext>
            </a:extLst>
          </p:cNvPr>
          <p:cNvSpPr txBox="1"/>
          <p:nvPr/>
        </p:nvSpPr>
        <p:spPr>
          <a:xfrm>
            <a:off x="638628" y="2259763"/>
            <a:ext cx="6284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 RFC2822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 8601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singolo che rappresenta l’anno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romano</a:t>
            </a:r>
          </a:p>
        </p:txBody>
      </p:sp>
    </p:spTree>
    <p:extLst>
      <p:ext uri="{BB962C8B-B14F-4D97-AF65-F5344CB8AC3E}">
        <p14:creationId xmlns:p14="http://schemas.microsoft.com/office/powerpoint/2010/main" val="2244705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6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04AB78-2BA6-4F97-8FF7-1439AB59F6FD}"/>
              </a:ext>
            </a:extLst>
          </p:cNvPr>
          <p:cNvSpPr txBox="1"/>
          <p:nvPr/>
        </p:nvSpPr>
        <p:spPr>
          <a:xfrm>
            <a:off x="566053" y="4588722"/>
            <a:ext cx="386806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dataset con campi DATA e ORA distinti, non sono contemplati…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04AB78-2BA6-4F97-8FF7-1439AB59F6FD}"/>
              </a:ext>
            </a:extLst>
          </p:cNvPr>
          <p:cNvSpPr txBox="1"/>
          <p:nvPr/>
        </p:nvSpPr>
        <p:spPr>
          <a:xfrm>
            <a:off x="566053" y="4588722"/>
            <a:ext cx="386806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dataset con campi DATA e ORA distinti, non sono contemplati…</a:t>
            </a:r>
          </a:p>
        </p:txBody>
      </p:sp>
      <p:pic>
        <p:nvPicPr>
          <p:cNvPr id="1028" name="Picture 4" descr="Combine Date and Time in Excel (Easy Formula) - Trump Excel">
            <a:extLst>
              <a:ext uri="{FF2B5EF4-FFF2-40B4-BE49-F238E27FC236}">
                <a16:creationId xmlns:a16="http://schemas.microsoft.com/office/drawing/2014/main" id="{4157C8CA-4D93-4B14-8FA7-02C930D4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" r="37520"/>
          <a:stretch/>
        </p:blipFill>
        <p:spPr bwMode="auto">
          <a:xfrm>
            <a:off x="4927600" y="2046514"/>
            <a:ext cx="3287485" cy="371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06D27E-4DE8-4E4D-B8E5-77DD84C5AFC9}"/>
              </a:ext>
            </a:extLst>
          </p:cNvPr>
          <p:cNvSpPr txBox="1"/>
          <p:nvPr/>
        </p:nvSpPr>
        <p:spPr>
          <a:xfrm>
            <a:off x="4847771" y="5732261"/>
            <a:ext cx="336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Esempio: campi «Date» e «Time» distinti di un generico dataset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21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397559"/>
            <a:ext cx="6501865" cy="715617"/>
          </a:xfrm>
        </p:spPr>
        <p:txBody>
          <a:bodyPr anchor="b">
            <a:normAutofit fontScale="90000"/>
          </a:bodyPr>
          <a:lstStyle/>
          <a:p>
            <a:pPr algn="l">
              <a:buClr>
                <a:srgbClr val="00B0F0"/>
              </a:buClr>
            </a:pPr>
            <a:r>
              <a:rPr lang="it-IT" sz="31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ROUTE-TO-PA: </a:t>
            </a:r>
            <a:r>
              <a:rPr lang="it-IT" sz="31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Progetto Europeo H2020</a:t>
            </a:r>
            <a:b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Horizon Europe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https://www.innoradar.eu/innovation/29873</a:t>
            </a:r>
            <a:r>
              <a:rPr lang="it-IT" sz="27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2800" dirty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116A4D-4921-4ECC-B1B9-1738657D1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66" y="2114161"/>
            <a:ext cx="2746104" cy="274610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3F6518-30C1-4C99-BB47-036571E7B31D}"/>
              </a:ext>
            </a:extLst>
          </p:cNvPr>
          <p:cNvSpPr txBox="1"/>
          <p:nvPr/>
        </p:nvSpPr>
        <p:spPr>
          <a:xfrm>
            <a:off x="639890" y="954057"/>
            <a:ext cx="421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ROUTE-TO-PA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–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aising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 and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ser-friendly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ransparency</a:t>
            </a:r>
            <a:r>
              <a:rPr lang="it-IT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nabling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echnologies f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ublic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dministrations.</a:t>
            </a:r>
          </a:p>
          <a:p>
            <a:endParaRPr lang="it-IT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26139-08D0-4FA6-BDE0-3CDD4721958C}"/>
              </a:ext>
            </a:extLst>
          </p:cNvPr>
          <p:cNvSpPr txBox="1"/>
          <p:nvPr/>
        </p:nvSpPr>
        <p:spPr>
          <a:xfrm>
            <a:off x="752212" y="2558325"/>
            <a:ext cx="4542970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Coinvolgimento dei cittadini sugli Open Data – </a:t>
            </a:r>
            <a:r>
              <a:rPr lang="it-IT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SPOD</a:t>
            </a: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F16F3D-C291-4F0E-84C3-EB49A611A6D5}"/>
              </a:ext>
            </a:extLst>
          </p:cNvPr>
          <p:cNvSpPr txBox="1"/>
          <p:nvPr/>
        </p:nvSpPr>
        <p:spPr>
          <a:xfrm>
            <a:off x="751582" y="3967621"/>
            <a:ext cx="4550234" cy="11449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7BA5E5C-2E3F-4955-A84C-7449DC318873}"/>
              </a:ext>
            </a:extLst>
          </p:cNvPr>
          <p:cNvCxnSpPr/>
          <p:nvPr/>
        </p:nvCxnSpPr>
        <p:spPr>
          <a:xfrm>
            <a:off x="743919" y="5966845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99AFB5-D83E-47DE-8483-371A2C6452CD}"/>
              </a:ext>
            </a:extLst>
          </p:cNvPr>
          <p:cNvSpPr txBox="1"/>
          <p:nvPr/>
        </p:nvSpPr>
        <p:spPr>
          <a:xfrm>
            <a:off x="678050" y="6054386"/>
            <a:ext cx="80319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“The Need for a Collaborative Approach to Cyber Security Education”</a:t>
            </a: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“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Production of High-Quality Open Data”</a:t>
            </a:r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E3E982-C72D-4A1E-9ACF-BD747E84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14" y="365275"/>
            <a:ext cx="1308288" cy="8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2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A92FA5-FFD3-40DE-8528-5343EE380A54}"/>
              </a:ext>
            </a:extLst>
          </p:cNvPr>
          <p:cNvSpPr txBox="1"/>
          <p:nvPr/>
        </p:nvSpPr>
        <p:spPr>
          <a:xfrm>
            <a:off x="566052" y="4559694"/>
            <a:ext cx="386806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timeline visualizza pochi campi del dataset che includono informazioni circa l’evento…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7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A92FA5-FFD3-40DE-8528-5343EE380A54}"/>
              </a:ext>
            </a:extLst>
          </p:cNvPr>
          <p:cNvSpPr txBox="1"/>
          <p:nvPr/>
        </p:nvSpPr>
        <p:spPr>
          <a:xfrm>
            <a:off x="566052" y="4559694"/>
            <a:ext cx="386806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timeline visualizza pochi campi del dataset che includono informazioni circa l’evento…</a:t>
            </a:r>
          </a:p>
        </p:txBody>
      </p:sp>
      <p:pic>
        <p:nvPicPr>
          <p:cNvPr id="15" name="Immagine 14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E95E702B-23C6-406D-970A-8F01D78E5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4" t="36607" r="22976" b="30149"/>
          <a:stretch/>
        </p:blipFill>
        <p:spPr>
          <a:xfrm>
            <a:off x="4843333" y="2046513"/>
            <a:ext cx="4406983" cy="329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0B219A-FC41-41E7-B558-74BFF2595EBC}"/>
              </a:ext>
            </a:extLst>
          </p:cNvPr>
          <p:cNvSpPr txBox="1"/>
          <p:nvPr/>
        </p:nvSpPr>
        <p:spPr>
          <a:xfrm>
            <a:off x="4746171" y="5373340"/>
            <a:ext cx="435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Istantaneo della console di Chrome. Esempio di dataset con diverse fields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LOGTIMELINE-DATALET: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DETTAGLI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180224-D4C9-4D02-9561-EE5C78C2DC75}"/>
              </a:ext>
            </a:extLst>
          </p:cNvPr>
          <p:cNvSpPr txBox="1"/>
          <p:nvPr/>
        </p:nvSpPr>
        <p:spPr>
          <a:xfrm>
            <a:off x="820052" y="1446380"/>
            <a:ext cx="3868061" cy="397647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ELEMENTI – 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</a:t>
            </a: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 TIME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1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INFO 2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A965201-2310-4A9D-BBCD-5006B25C0E77}"/>
              </a:ext>
            </a:extLst>
          </p:cNvPr>
          <p:cNvSpPr/>
          <p:nvPr/>
        </p:nvSpPr>
        <p:spPr>
          <a:xfrm>
            <a:off x="856344" y="3860800"/>
            <a:ext cx="3788228" cy="152400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474CB4-0A3C-4D4E-83F7-41DA10983E07}"/>
              </a:ext>
            </a:extLst>
          </p:cNvPr>
          <p:cNvSpPr txBox="1"/>
          <p:nvPr/>
        </p:nvSpPr>
        <p:spPr>
          <a:xfrm>
            <a:off x="6255654" y="3006665"/>
            <a:ext cx="3410859" cy="10895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DATA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A1E3476-8286-4471-9143-3018D734F4AB}"/>
              </a:ext>
            </a:extLst>
          </p:cNvPr>
          <p:cNvSpPr txBox="1"/>
          <p:nvPr/>
        </p:nvSpPr>
        <p:spPr>
          <a:xfrm>
            <a:off x="6255651" y="1439121"/>
            <a:ext cx="3439892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 HTML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&lt;logtimeline-datalet&gt;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		…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&lt;/logtimeline-datalet&gt;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199035-1238-4429-98AE-BD0C2C7AFDEB}"/>
              </a:ext>
            </a:extLst>
          </p:cNvPr>
          <p:cNvSpPr txBox="1"/>
          <p:nvPr/>
        </p:nvSpPr>
        <p:spPr>
          <a:xfrm>
            <a:off x="6277425" y="4333582"/>
            <a:ext cx="3403603" cy="101667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LIBRERIA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TimelineJS di Knight lab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54DABEF-DC7B-4827-896F-4C8F1244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4625292"/>
            <a:ext cx="506635" cy="588553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D17724-62CF-4B92-BFF0-589476238EEB}"/>
              </a:ext>
            </a:extLst>
          </p:cNvPr>
          <p:cNvCxnSpPr/>
          <p:nvPr/>
        </p:nvCxnSpPr>
        <p:spPr>
          <a:xfrm>
            <a:off x="743919" y="6276808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51AB39-6E20-4876-BFE0-B80DC7D0E996}"/>
              </a:ext>
            </a:extLst>
          </p:cNvPr>
          <p:cNvSpPr txBox="1"/>
          <p:nvPr/>
        </p:nvSpPr>
        <p:spPr>
          <a:xfrm>
            <a:off x="678050" y="6364349"/>
            <a:ext cx="8791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“TimelineJS - Easy-to-make, beautiful timelines.”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http://timeline.knightlab.com/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47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 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BFB1A1-175F-4BF6-BF2E-1909E44D77D2}"/>
              </a:ext>
            </a:extLst>
          </p:cNvPr>
          <p:cNvSpPr txBox="1"/>
          <p:nvPr/>
        </p:nvSpPr>
        <p:spPr>
          <a:xfrm>
            <a:off x="6824871" y="1099928"/>
            <a:ext cx="375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timeline-datalet 2.0. Esempio event log «eve.csv» di AIT logs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D444633-CB4A-47F9-A9B0-8F69343BF38E}"/>
              </a:ext>
            </a:extLst>
          </p:cNvPr>
          <p:cNvCxnSpPr/>
          <p:nvPr/>
        </p:nvCxnSpPr>
        <p:spPr>
          <a:xfrm>
            <a:off x="604434" y="7160212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6026A9-46E0-4402-BC71-C254BC66BE38}"/>
              </a:ext>
            </a:extLst>
          </p:cNvPr>
          <p:cNvCxnSpPr>
            <a:cxnSpLocks/>
          </p:cNvCxnSpPr>
          <p:nvPr/>
        </p:nvCxnSpPr>
        <p:spPr>
          <a:xfrm>
            <a:off x="743919" y="6354298"/>
            <a:ext cx="110502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magine 3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DF61EE98-958E-4029-842B-4959B6FA7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14669" r="5109" b="9352"/>
          <a:stretch/>
        </p:blipFill>
        <p:spPr>
          <a:xfrm>
            <a:off x="728868" y="1712063"/>
            <a:ext cx="9409045" cy="44767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47D13F-8F7F-4A8D-B785-FD99361DCC4F}"/>
              </a:ext>
            </a:extLst>
          </p:cNvPr>
          <p:cNvSpPr txBox="1"/>
          <p:nvPr/>
        </p:nvSpPr>
        <p:spPr>
          <a:xfrm>
            <a:off x="10257183" y="2093844"/>
            <a:ext cx="16167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  <a:r>
              <a:rPr lang="it-IT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http://localhost:8012/SPOD-CREATOR/COMPONENTS/datalets/logtimeline-datalet/demo/index.html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dirty="0"/>
          </a:p>
          <a:p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it-IT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it-IT" sz="1600" dirty="0">
                <a:hlinkClick r:id="rId5"/>
              </a:rPr>
              <a:t>https://github.com/SPOD-Lab/Logtimeline-datalet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2AD787-E278-4D54-AABF-AEE1E18F7A65}"/>
              </a:ext>
            </a:extLst>
          </p:cNvPr>
          <p:cNvSpPr txBox="1"/>
          <p:nvPr/>
        </p:nvSpPr>
        <p:spPr>
          <a:xfrm>
            <a:off x="663224" y="6374539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6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38C41E-B68B-4CA5-8E9A-CFD74CD3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5" r="25025"/>
          <a:stretch/>
        </p:blipFill>
        <p:spPr>
          <a:xfrm>
            <a:off x="7519789" y="-171"/>
            <a:ext cx="4672211" cy="686743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3D8C1EE-2F6A-4BC8-AD77-7552BDE3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6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3600" b="1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PROBLEMI AFFRONTATI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0E5C7-E183-4E91-9AD3-5A91F970981C}"/>
              </a:ext>
            </a:extLst>
          </p:cNvPr>
          <p:cNvSpPr txBox="1"/>
          <p:nvPr/>
        </p:nvSpPr>
        <p:spPr>
          <a:xfrm>
            <a:off x="805538" y="2694611"/>
            <a:ext cx="6045836" cy="2862322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</a:t>
            </a:r>
          </a:p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59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RICERCA E TEST CON EVENT LOGS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B140DAB-9186-40DE-91C7-9CD1F0BB5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54" y="914394"/>
            <a:ext cx="3951515" cy="3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1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ella 12">
            <a:extLst>
              <a:ext uri="{FF2B5EF4-FFF2-40B4-BE49-F238E27FC236}">
                <a16:creationId xmlns:a16="http://schemas.microsoft.com/office/drawing/2014/main" id="{8494E4FB-6AF3-4424-87BE-66D0E1CE4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298010"/>
              </p:ext>
            </p:extLst>
          </p:nvPr>
        </p:nvGraphicFramePr>
        <p:xfrm>
          <a:off x="6372661" y="1348980"/>
          <a:ext cx="5331657" cy="53782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82330">
                  <a:extLst>
                    <a:ext uri="{9D8B030D-6E8A-4147-A177-3AD203B41FA5}">
                      <a16:colId xmlns:a16="http://schemas.microsoft.com/office/drawing/2014/main" val="953752755"/>
                    </a:ext>
                  </a:extLst>
                </a:gridCol>
                <a:gridCol w="2275542">
                  <a:extLst>
                    <a:ext uri="{9D8B030D-6E8A-4147-A177-3AD203B41FA5}">
                      <a16:colId xmlns:a16="http://schemas.microsoft.com/office/drawing/2014/main" val="4099389021"/>
                    </a:ext>
                  </a:extLst>
                </a:gridCol>
                <a:gridCol w="1373785">
                  <a:extLst>
                    <a:ext uri="{9D8B030D-6E8A-4147-A177-3AD203B41FA5}">
                      <a16:colId xmlns:a16="http://schemas.microsoft.com/office/drawing/2014/main" val="3912263418"/>
                    </a:ext>
                  </a:extLst>
                </a:gridCol>
              </a:tblGrid>
              <a:tr h="360441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</a:t>
                      </a:r>
                      <a:r>
                        <a:rPr lang="it-IT" sz="1600" b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À</a:t>
                      </a:r>
                      <a:endParaRPr lang="it-IT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22900"/>
                  </a:ext>
                </a:extLst>
              </a:tr>
              <a:tr h="592496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inizio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820934162"/>
                  </a:ext>
                </a:extLst>
              </a:tr>
              <a:tr h="592496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fine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221226621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Titolo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959624651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795586726"/>
                  </a:ext>
                </a:extLst>
              </a:tr>
              <a:tr h="5907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MEDIAURL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o video correlata/o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50171000"/>
                  </a:ext>
                </a:extLst>
              </a:tr>
              <a:tr h="5907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BACKGROUND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in background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737055868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 di inizio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299118670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FINISH TIME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 di fine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645530641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EVENT-INFO1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122594668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EVENT-INFO2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2048561497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EVENT-INFO3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2631783410"/>
                  </a:ext>
                </a:extLst>
              </a:tr>
            </a:tbl>
          </a:graphicData>
        </a:graphic>
      </p:graphicFrame>
      <p:graphicFrame>
        <p:nvGraphicFramePr>
          <p:cNvPr id="44" name="Tabella 12">
            <a:extLst>
              <a:ext uri="{FF2B5EF4-FFF2-40B4-BE49-F238E27FC236}">
                <a16:creationId xmlns:a16="http://schemas.microsoft.com/office/drawing/2014/main" id="{52CDCE02-49ED-4C8C-8238-34F790C79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780771"/>
              </p:ext>
            </p:extLst>
          </p:nvPr>
        </p:nvGraphicFramePr>
        <p:xfrm>
          <a:off x="454856" y="1363970"/>
          <a:ext cx="5073745" cy="34786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00950">
                  <a:extLst>
                    <a:ext uri="{9D8B030D-6E8A-4147-A177-3AD203B41FA5}">
                      <a16:colId xmlns:a16="http://schemas.microsoft.com/office/drawing/2014/main" val="953752755"/>
                    </a:ext>
                  </a:extLst>
                </a:gridCol>
                <a:gridCol w="2161593">
                  <a:extLst>
                    <a:ext uri="{9D8B030D-6E8A-4147-A177-3AD203B41FA5}">
                      <a16:colId xmlns:a16="http://schemas.microsoft.com/office/drawing/2014/main" val="4099389021"/>
                    </a:ext>
                  </a:extLst>
                </a:gridCol>
                <a:gridCol w="1311202">
                  <a:extLst>
                    <a:ext uri="{9D8B030D-6E8A-4147-A177-3AD203B41FA5}">
                      <a16:colId xmlns:a16="http://schemas.microsoft.com/office/drawing/2014/main" val="3912263418"/>
                    </a:ext>
                  </a:extLst>
                </a:gridCol>
              </a:tblGrid>
              <a:tr h="331086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</a:t>
                      </a:r>
                      <a:r>
                        <a:rPr lang="it-IT" sz="1600" b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À</a:t>
                      </a:r>
                      <a:endParaRPr lang="it-IT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22900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inizio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820934162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fine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221226621"/>
                  </a:ext>
                </a:extLst>
              </a:tr>
              <a:tr h="3575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Titolo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959624651"/>
                  </a:ext>
                </a:extLst>
              </a:tr>
              <a:tr h="3575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795586726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MEDIAURL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o video correlata/o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50171000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BACKGROUND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in background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737055868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5A8C8137-4DCE-4AF2-BD62-7E2ABD17BFD8}"/>
              </a:ext>
            </a:extLst>
          </p:cNvPr>
          <p:cNvSpPr/>
          <p:nvPr/>
        </p:nvSpPr>
        <p:spPr>
          <a:xfrm>
            <a:off x="6300463" y="4788453"/>
            <a:ext cx="5482045" cy="2002972"/>
          </a:xfrm>
          <a:prstGeom prst="rect">
            <a:avLst/>
          </a:prstGeom>
          <a:solidFill>
            <a:srgbClr val="FB3737">
              <a:alpha val="2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64D018B-A3D0-4B54-9923-6E702F571EC6}"/>
              </a:ext>
            </a:extLst>
          </p:cNvPr>
          <p:cNvCxnSpPr>
            <a:cxnSpLocks/>
          </p:cNvCxnSpPr>
          <p:nvPr/>
        </p:nvCxnSpPr>
        <p:spPr>
          <a:xfrm>
            <a:off x="5753686" y="20056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031CD4-AA2C-4C8C-AD4C-012FD88A8E77}"/>
              </a:ext>
            </a:extLst>
          </p:cNvPr>
          <p:cNvCxnSpPr>
            <a:cxnSpLocks/>
          </p:cNvCxnSpPr>
          <p:nvPr/>
        </p:nvCxnSpPr>
        <p:spPr>
          <a:xfrm>
            <a:off x="5751340" y="2580083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54C7584-75A6-45C9-B7D5-8AE2BF01AE69}"/>
              </a:ext>
            </a:extLst>
          </p:cNvPr>
          <p:cNvCxnSpPr>
            <a:cxnSpLocks/>
          </p:cNvCxnSpPr>
          <p:nvPr/>
        </p:nvCxnSpPr>
        <p:spPr>
          <a:xfrm>
            <a:off x="5751341" y="30724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3154B44-6AD0-4F97-B374-F85C21D8611F}"/>
              </a:ext>
            </a:extLst>
          </p:cNvPr>
          <p:cNvCxnSpPr>
            <a:cxnSpLocks/>
          </p:cNvCxnSpPr>
          <p:nvPr/>
        </p:nvCxnSpPr>
        <p:spPr>
          <a:xfrm>
            <a:off x="5751341" y="3480415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E10DF07-18D9-4D8B-BAA5-27C90354B926}"/>
              </a:ext>
            </a:extLst>
          </p:cNvPr>
          <p:cNvCxnSpPr>
            <a:cxnSpLocks/>
          </p:cNvCxnSpPr>
          <p:nvPr/>
        </p:nvCxnSpPr>
        <p:spPr>
          <a:xfrm>
            <a:off x="5751342" y="39868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54DF7C0-5851-4E24-9B84-87245EB892F5}"/>
              </a:ext>
            </a:extLst>
          </p:cNvPr>
          <p:cNvCxnSpPr>
            <a:cxnSpLocks/>
          </p:cNvCxnSpPr>
          <p:nvPr/>
        </p:nvCxnSpPr>
        <p:spPr>
          <a:xfrm>
            <a:off x="5751788" y="4563627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7092408" cy="6718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it-IT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CONFRONTO</a:t>
            </a:r>
            <a:r>
              <a:rPr lang="it-IT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DFE3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lang="it-IT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2000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330451-FD8B-4A75-9BF8-66D81B159B60}"/>
              </a:ext>
            </a:extLst>
          </p:cNvPr>
          <p:cNvSpPr txBox="1"/>
          <p:nvPr/>
        </p:nvSpPr>
        <p:spPr>
          <a:xfrm>
            <a:off x="2018113" y="880910"/>
            <a:ext cx="2196079" cy="4648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b="1" i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IMELINE-DATALET</a:t>
            </a:r>
            <a:endParaRPr lang="it-IT" b="1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CBA198-B0D0-4521-BBBD-4BE61CFA8CD8}"/>
              </a:ext>
            </a:extLst>
          </p:cNvPr>
          <p:cNvSpPr txBox="1"/>
          <p:nvPr/>
        </p:nvSpPr>
        <p:spPr>
          <a:xfrm>
            <a:off x="8014725" y="888166"/>
            <a:ext cx="2454496" cy="4648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b="1" i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LOGT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IMELINE-DATALET</a:t>
            </a:r>
            <a:endParaRPr lang="it-IT" b="1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20346" y="1883259"/>
            <a:ext cx="2208384" cy="1588127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12E2FA-1AAA-47FA-898F-CCCBC8C01A83}"/>
              </a:ext>
            </a:extLst>
          </p:cNvPr>
          <p:cNvSpPr txBox="1"/>
          <p:nvPr/>
        </p:nvSpPr>
        <p:spPr>
          <a:xfrm>
            <a:off x="713090" y="1388828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26341" y="3604841"/>
            <a:ext cx="2215642" cy="840230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= EndDate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8BED79-2423-4529-97CE-186CE990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9" r="5000" b="9185"/>
          <a:stretch/>
        </p:blipFill>
        <p:spPr>
          <a:xfrm>
            <a:off x="3105660" y="1886857"/>
            <a:ext cx="8955712" cy="43295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CC31B-6DEE-401E-A3DF-8B65FD017BD8}"/>
              </a:ext>
            </a:extLst>
          </p:cNvPr>
          <p:cNvSpPr txBox="1"/>
          <p:nvPr/>
        </p:nvSpPr>
        <p:spPr>
          <a:xfrm>
            <a:off x="420912" y="174172"/>
            <a:ext cx="395296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65E36-7601-499D-A69D-A2A12E32A21E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136213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20346" y="1883259"/>
            <a:ext cx="2208384" cy="1588127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12E2FA-1AAA-47FA-898F-CCCBC8C01A83}"/>
              </a:ext>
            </a:extLst>
          </p:cNvPr>
          <p:cNvSpPr txBox="1"/>
          <p:nvPr/>
        </p:nvSpPr>
        <p:spPr>
          <a:xfrm>
            <a:off x="713090" y="1388828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26341" y="3604841"/>
            <a:ext cx="2215642" cy="840230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!= EndDate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CC31B-6DEE-401E-A3DF-8B65FD017BD8}"/>
              </a:ext>
            </a:extLst>
          </p:cNvPr>
          <p:cNvSpPr txBox="1"/>
          <p:nvPr/>
        </p:nvSpPr>
        <p:spPr>
          <a:xfrm>
            <a:off x="420912" y="174172"/>
            <a:ext cx="395296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0021F1-570F-424F-91CA-AEF122874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14089" r="5000" b="9352"/>
          <a:stretch/>
        </p:blipFill>
        <p:spPr>
          <a:xfrm>
            <a:off x="3114263" y="1908313"/>
            <a:ext cx="8883876" cy="425394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2888C-208F-44BC-86B4-57A67176C403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136300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527884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              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42122" y="1881271"/>
            <a:ext cx="2204279" cy="1837426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FinishTime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39594" y="3852846"/>
            <a:ext cx="2202390" cy="2336024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= 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 = Finish 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 </a:t>
            </a:r>
            <a:r>
              <a:rPr lang="it-IT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⊄ 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 Time </a:t>
            </a:r>
            <a:r>
              <a:rPr lang="it-IT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⊄ 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Date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8BED79-2423-4529-97CE-186CE990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9" r="5000" b="9185"/>
          <a:stretch/>
        </p:blipFill>
        <p:spPr>
          <a:xfrm>
            <a:off x="3105660" y="1886857"/>
            <a:ext cx="8955712" cy="432958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A3B3C6-292E-4F8B-A606-5B54D61CB76C}"/>
              </a:ext>
            </a:extLst>
          </p:cNvPr>
          <p:cNvSpPr txBox="1"/>
          <p:nvPr/>
        </p:nvSpPr>
        <p:spPr>
          <a:xfrm>
            <a:off x="739595" y="1402080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C4266C-7F30-4294-A2A2-B1978FBDFB57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336548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3781642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527884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              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42122" y="1881271"/>
            <a:ext cx="2204279" cy="3083921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MediaUrl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1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info 2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54831" y="5050843"/>
            <a:ext cx="2213655" cy="618631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CONDIZIONI: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∅</a:t>
            </a:r>
          </a:p>
        </p:txBody>
      </p:sp>
      <p:pic>
        <p:nvPicPr>
          <p:cNvPr id="4" name="Immagine 3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B6A65A06-E1FC-4B1D-91E3-ACAB318C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13760" r="5000" b="9535"/>
          <a:stretch/>
        </p:blipFill>
        <p:spPr>
          <a:xfrm>
            <a:off x="3093719" y="1889760"/>
            <a:ext cx="8988375" cy="431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21CF49-7768-4A19-964C-1A8625C4DFA9}"/>
              </a:ext>
            </a:extLst>
          </p:cNvPr>
          <p:cNvSpPr txBox="1"/>
          <p:nvPr/>
        </p:nvSpPr>
        <p:spPr>
          <a:xfrm>
            <a:off x="739594" y="1402080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D00B71-6C60-4803-A1C6-6D3A3C0E47A9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271161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90B4C6-8EAA-4D59-8385-E0793E6312FA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0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153888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49F65AA-C4F4-4E23-9804-EEB2F6714D95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4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246221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corretta e comprensibile a tutti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196443-145E-40A0-A10C-B3EB13F604EC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0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computer, monitor, portatile&#10;&#10;Descrizione generata automaticamente">
            <a:extLst>
              <a:ext uri="{FF2B5EF4-FFF2-40B4-BE49-F238E27FC236}">
                <a16:creationId xmlns:a16="http://schemas.microsoft.com/office/drawing/2014/main" id="{3F3E99EC-EE0A-4E26-BBDC-5367C9649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6" t="29181" r="46834" b="43564"/>
          <a:stretch/>
        </p:blipFill>
        <p:spPr>
          <a:xfrm>
            <a:off x="6948820" y="1633880"/>
            <a:ext cx="2484958" cy="287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FA6388-A2F9-4C46-928C-57A8A75511B9}"/>
              </a:ext>
            </a:extLst>
          </p:cNvPr>
          <p:cNvSpPr txBox="1"/>
          <p:nvPr/>
        </p:nvSpPr>
        <p:spPr>
          <a:xfrm>
            <a:off x="6867499" y="4486347"/>
            <a:ext cx="2581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di formato di data in event log: «Unix Timestamp»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246221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corretta e comprensibile a tutti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DB1DD4-A5E6-4AA3-9014-EA3B7B7DE9BA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8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4980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4285EC-5D61-40C2-BA5D-4F63A69CE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23751" r="7255" b="53248"/>
          <a:stretch/>
        </p:blipFill>
        <p:spPr>
          <a:xfrm>
            <a:off x="950062" y="893243"/>
            <a:ext cx="9526829" cy="440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51C0A9-05D9-45F3-9CD6-1010D0EC2C15}"/>
              </a:ext>
            </a:extLst>
          </p:cNvPr>
          <p:cNvSpPr txBox="1"/>
          <p:nvPr/>
        </p:nvSpPr>
        <p:spPr>
          <a:xfrm>
            <a:off x="878841" y="5390828"/>
            <a:ext cx="957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relativa ai formati di data riconosciuti dalla logtimeline-datalet. A destra un pattern relativo al formato di data della stringa e a destra un esempio.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E1947B1-E118-4073-B6DA-BA2F6E8C7973}"/>
              </a:ext>
            </a:extLst>
          </p:cNvPr>
          <p:cNvCxnSpPr>
            <a:cxnSpLocks/>
          </p:cNvCxnSpPr>
          <p:nvPr/>
        </p:nvCxnSpPr>
        <p:spPr>
          <a:xfrm>
            <a:off x="743919" y="6137322"/>
            <a:ext cx="10058400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1A17E5-927A-4B98-9CF8-1F6E6A8BAE60}"/>
              </a:ext>
            </a:extLst>
          </p:cNvPr>
          <p:cNvSpPr txBox="1"/>
          <p:nvPr/>
        </p:nvSpPr>
        <p:spPr>
          <a:xfrm>
            <a:off x="678049" y="6224863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“Date and Time Patterns”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https://docs.oracle.com/javase/6/docs/api/java/text/SimpleDateFormat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“Working with Timestamps in Event Log Files”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u="none" strike="noStrike" baseline="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https://www.salesforcehacker.com/2014/12/working-with-timestamps-in-event-log.html</a:t>
            </a:r>
            <a:r>
              <a:rPr lang="en-US" sz="1400" b="0" u="none" strike="noStrike" baseline="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F7C8EA-91B2-4BAD-BBE9-AF72B66D64F4}"/>
              </a:ext>
            </a:extLst>
          </p:cNvPr>
          <p:cNvSpPr txBox="1"/>
          <p:nvPr/>
        </p:nvSpPr>
        <p:spPr>
          <a:xfrm>
            <a:off x="9251184" y="471239"/>
            <a:ext cx="166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Continua…</a:t>
            </a:r>
          </a:p>
        </p:txBody>
      </p:sp>
    </p:spTree>
    <p:extLst>
      <p:ext uri="{BB962C8B-B14F-4D97-AF65-F5344CB8AC3E}">
        <p14:creationId xmlns:p14="http://schemas.microsoft.com/office/powerpoint/2010/main" val="154846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6199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4285EC-5D61-40C2-BA5D-4F63A69CE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46518" r="7255" b="27962"/>
          <a:stretch/>
        </p:blipFill>
        <p:spPr>
          <a:xfrm>
            <a:off x="934306" y="913109"/>
            <a:ext cx="9526829" cy="489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12C1F1-A860-4EBC-8F75-6FE7F45E40BC}"/>
              </a:ext>
            </a:extLst>
          </p:cNvPr>
          <p:cNvSpPr txBox="1"/>
          <p:nvPr/>
        </p:nvSpPr>
        <p:spPr>
          <a:xfrm>
            <a:off x="878841" y="5850610"/>
            <a:ext cx="957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relativa ai formati di data riconosciuti dalla timeline-datalet. A destra un pattern relativo al formato di data della stringa e a destra un esempio.</a:t>
            </a:r>
          </a:p>
        </p:txBody>
      </p:sp>
    </p:spTree>
    <p:extLst>
      <p:ext uri="{BB962C8B-B14F-4D97-AF65-F5344CB8AC3E}">
        <p14:creationId xmlns:p14="http://schemas.microsoft.com/office/powerpoint/2010/main" val="306997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3242" r="5215" b="9462"/>
          <a:stretch/>
        </p:blipFill>
        <p:spPr>
          <a:xfrm>
            <a:off x="253219" y="1575581"/>
            <a:ext cx="7113810" cy="34495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34584"/>
              </p:ext>
            </p:extLst>
          </p:nvPr>
        </p:nvGraphicFramePr>
        <p:xfrm>
          <a:off x="7554353" y="1577791"/>
          <a:ext cx="4515728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at 12:08:56 PDT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2001.07.08 at 10:18:26 PDT</a:t>
                      </a:r>
                      <a:endParaRPr lang="it-IT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at 15:04:10 PDT</a:t>
                      </a:r>
                      <a:endParaRPr lang="it-IT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AD at 12:08:56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2001.07.08 AD at 10:18:36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2001.07.05 AD at 18:14:10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C782A8-FA8D-42E6-ACB8-246DBE98E212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date_formats1.json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F4B94C-3CCB-4D2E-88AE-C9B96F38FD12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6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3559" r="5079" b="10114"/>
          <a:stretch/>
        </p:blipFill>
        <p:spPr>
          <a:xfrm>
            <a:off x="253218" y="1589648"/>
            <a:ext cx="7019779" cy="33478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41B8C05B-BFDA-4E74-A521-3B4DCEA7C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02989"/>
              </p:ext>
            </p:extLst>
          </p:nvPr>
        </p:nvGraphicFramePr>
        <p:xfrm>
          <a:off x="7554353" y="1563724"/>
          <a:ext cx="4515728" cy="3667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2020-10-05</a:t>
                      </a:r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2020-10-05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E7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 o'clock PM,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five to 1 AM,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ten past 1 PM, PDT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64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FINISH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E7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 o'clock PM,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five to 1 AM,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half past 1 PM, PDT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2825014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4B2748-38F4-41E2-A11D-E3A0CF0EA7C9}"/>
              </a:ext>
            </a:extLst>
          </p:cNvPr>
          <p:cNvSpPr txBox="1"/>
          <p:nvPr/>
        </p:nvSpPr>
        <p:spPr>
          <a:xfrm>
            <a:off x="7552882" y="1120890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14F6D05-ECE9-4DA3-A4B9-F963F969CF68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B15BFA-63C5-400D-94CF-AD29C2090FF4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date_formats4.json </a:t>
            </a:r>
          </a:p>
        </p:txBody>
      </p:sp>
    </p:spTree>
    <p:extLst>
      <p:ext uri="{BB962C8B-B14F-4D97-AF65-F5344CB8AC3E}">
        <p14:creationId xmlns:p14="http://schemas.microsoft.com/office/powerpoint/2010/main" val="2837988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3910" r="5079" b="9411"/>
          <a:stretch/>
        </p:blipFill>
        <p:spPr>
          <a:xfrm>
            <a:off x="253218" y="1594938"/>
            <a:ext cx="7134192" cy="3418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66373"/>
              </p:ext>
            </p:extLst>
          </p:nvPr>
        </p:nvGraphicFramePr>
        <p:xfrm>
          <a:off x="7554353" y="1577791"/>
          <a:ext cx="4515728" cy="2712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12:08 PM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 04 AD  12:18 PM</a:t>
                      </a:r>
                      <a:endParaRPr lang="it-IT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 12:30 PM</a:t>
                      </a:r>
                      <a:endParaRPr lang="it-IT" sz="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12:08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 04 AD  12:18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 12:35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72E57C-AA61-4352-BD5F-09A39F6620DC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date_formats6.json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A86A8F-9432-4138-923C-383C3FEDC061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4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89563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166362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13572" r="5375" b="9619"/>
          <a:stretch/>
        </p:blipFill>
        <p:spPr>
          <a:xfrm>
            <a:off x="272292" y="1589648"/>
            <a:ext cx="7071043" cy="34043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24856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010704120856-0700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010704120857-0700</a:t>
                      </a:r>
                      <a:endParaRPr lang="it-IT" sz="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010704120858-0700</a:t>
                      </a:r>
                      <a:endParaRPr lang="it-IT" sz="3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010704120856-0700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010704120857-0700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010704120858-0700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58C6A7-3D9A-4C3D-B2C8-94D58DB6250A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date_formats9.json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F657FB-14DB-49BA-AF42-F6934F90F671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6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13802" r="5030" b="9233"/>
          <a:stretch/>
        </p:blipFill>
        <p:spPr>
          <a:xfrm>
            <a:off x="248718" y="1603716"/>
            <a:ext cx="7073031" cy="34043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0244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11:31:45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11:31:46 03/06/2014</a:t>
                      </a:r>
                      <a:endParaRPr lang="it-IT" sz="3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11:31:47 03/06/2014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11:31:45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11:31:46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11:31:47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8F999A-230E-4F91-B8E4-A648D302B358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date_formats10.json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52A7A5-2AEB-4202-8CD1-CB71F3CBB1CB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1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4271" r="5066" b="9318"/>
          <a:stretch/>
        </p:blipFill>
        <p:spPr>
          <a:xfrm>
            <a:off x="268067" y="1589650"/>
            <a:ext cx="7065109" cy="33762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11157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10:30:03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13/10/2021 10:30:05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10:30:03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13/10/2021 10:30:05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644B3230-4BC2-4CBD-B312-3901B8FB92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1637" r="50962" b="43997"/>
          <a:stretch/>
        </p:blipFill>
        <p:spPr>
          <a:xfrm>
            <a:off x="7568418" y="4712678"/>
            <a:ext cx="4149969" cy="984739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586AE4-C600-4648-9675-B8C806A0CC1E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date_formats11.json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AC9BC8-F9D0-45B2-B5E1-33F5E1581016}"/>
              </a:ext>
            </a:extLst>
          </p:cNvPr>
          <p:cNvSpPr txBox="1"/>
          <p:nvPr/>
        </p:nvSpPr>
        <p:spPr>
          <a:xfrm>
            <a:off x="420912" y="17417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F4BCED-4C7D-4BF3-9F71-A8A35232EDD7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AD4305-D4D0-4343-967F-B3B99AC36932}"/>
              </a:ext>
            </a:extLst>
          </p:cNvPr>
          <p:cNvSpPr txBox="1"/>
          <p:nvPr/>
        </p:nvSpPr>
        <p:spPr>
          <a:xfrm>
            <a:off x="7568123" y="4236720"/>
            <a:ext cx="935797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OPZIONI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50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asellaDiTesto 7">
            <a:extLst>
              <a:ext uri="{FF2B5EF4-FFF2-40B4-BE49-F238E27FC236}">
                <a16:creationId xmlns:a16="http://schemas.microsoft.com/office/drawing/2014/main" id="{A4C2E8F6-1CAB-46AC-BF6D-3F8CFEA4F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69514"/>
              </p:ext>
            </p:extLst>
          </p:nvPr>
        </p:nvGraphicFramePr>
        <p:xfrm>
          <a:off x="464949" y="596687"/>
          <a:ext cx="11515241" cy="649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375192" y="60089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RICERCA</a:t>
            </a:r>
            <a:endParaRPr lang="it-IT" sz="2000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3FBA5F-A927-4A87-A78A-1DA68D802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67" y="132704"/>
            <a:ext cx="2689233" cy="27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1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35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4" name="Immagine 3" descr="Immagine che contiene testo, screenshot, portatile, computer&#10;&#10;Descrizione generata automaticamente">
            <a:extLst>
              <a:ext uri="{FF2B5EF4-FFF2-40B4-BE49-F238E27FC236}">
                <a16:creationId xmlns:a16="http://schemas.microsoft.com/office/drawing/2014/main" id="{8900636A-F45C-48F5-BC50-F7FEAEB1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20082" r="55217" b="27332"/>
          <a:stretch/>
        </p:blipFill>
        <p:spPr>
          <a:xfrm>
            <a:off x="689112" y="2755444"/>
            <a:ext cx="3750366" cy="298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77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731AD5-0E51-4F14-BB70-B5DD24C9F2E4}"/>
              </a:ext>
            </a:extLst>
          </p:cNvPr>
          <p:cNvSpPr txBox="1"/>
          <p:nvPr/>
        </p:nvSpPr>
        <p:spPr>
          <a:xfrm>
            <a:off x="5771128" y="1371586"/>
            <a:ext cx="4552315" cy="394261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 DI ATTACCO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Attacco multi-step con esecuzione sequenziale dei seguenti attacchi: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nmap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nikto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smtp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-user-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tool for account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enumeration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hydra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brute force login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webshell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Horde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exploit (CVE-2019-9858)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privilege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escalation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Exim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exploit (CVE-2019-10149)</a:t>
            </a: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Webshell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injection tramite cookie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4" name="Immagine 3" descr="Immagine che contiene testo, screenshot, portatile, computer&#10;&#10;Descrizione generata automaticamente">
            <a:extLst>
              <a:ext uri="{FF2B5EF4-FFF2-40B4-BE49-F238E27FC236}">
                <a16:creationId xmlns:a16="http://schemas.microsoft.com/office/drawing/2014/main" id="{8900636A-F45C-48F5-BC50-F7FEAEB1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20082" r="55217" b="27332"/>
          <a:stretch/>
        </p:blipFill>
        <p:spPr>
          <a:xfrm>
            <a:off x="689112" y="2755444"/>
            <a:ext cx="3750366" cy="298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1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85430"/>
              </p:ext>
            </p:extLst>
          </p:nvPr>
        </p:nvGraphicFramePr>
        <p:xfrm>
          <a:off x="7554353" y="1928311"/>
          <a:ext cx="4515728" cy="3627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00:00:07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00:00:08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00:00:09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00:00:07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00:00:08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00:00:09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event_type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src-ip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192.168.10.154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192.168.10.154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src_port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57609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57652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53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dest_ip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10.18.255.254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10.18.255.254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192.168.10.154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102865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48547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E9FA85-F611-48E6-AEF5-73450F1A3669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617AC6-2E86-4F00-BA88-4520A702C21E}"/>
              </a:ext>
            </a:extLst>
          </p:cNvPr>
          <p:cNvSpPr txBox="1"/>
          <p:nvPr/>
        </p:nvSpPr>
        <p:spPr>
          <a:xfrm>
            <a:off x="7482544" y="972006"/>
            <a:ext cx="28806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eve.json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02EDFE8-12FC-4A68-9C46-A52F1A384BF6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4430F28-E79D-4800-9650-67C4325A94ED}"/>
              </a:ext>
            </a:extLst>
          </p:cNvPr>
          <p:cNvSpPr txBox="1"/>
          <p:nvPr/>
        </p:nvSpPr>
        <p:spPr>
          <a:xfrm>
            <a:off x="106633" y="6334780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3" name="Immagine 2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94A1A561-614F-42A3-9372-20A2730C7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t="14089" r="5001" b="9546"/>
          <a:stretch/>
        </p:blipFill>
        <p:spPr>
          <a:xfrm>
            <a:off x="172278" y="1921565"/>
            <a:ext cx="7240653" cy="34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0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13101" r="5215" b="9828"/>
          <a:stretch/>
        </p:blipFill>
        <p:spPr>
          <a:xfrm>
            <a:off x="141370" y="2020972"/>
            <a:ext cx="7219161" cy="34806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18391"/>
              </p:ext>
            </p:extLst>
          </p:nvPr>
        </p:nvGraphicFramePr>
        <p:xfrm>
          <a:off x="7554353" y="1989271"/>
          <a:ext cx="4515728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25/Feb/2020:00:00:09 +0000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25/Feb/2020:00:00:12 +0000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25/Feb/2020:00:00:09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25/Feb/2020:00:00:12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session_cron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CRON[25531]: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CRON[25558]: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CRON[25695]: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69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(EVENT-INFO3)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2532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7696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61302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4643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F181A2-5C5E-4AA3-8319-493C9067FD65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434C03-6216-4AFC-A8A8-D19F2D062AB6}"/>
              </a:ext>
            </a:extLst>
          </p:cNvPr>
          <p:cNvSpPr txBox="1"/>
          <p:nvPr/>
        </p:nvSpPr>
        <p:spPr>
          <a:xfrm>
            <a:off x="7482544" y="1032966"/>
            <a:ext cx="47094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mail.cup.com-access.json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F477BE1-0249-41A4-A96B-7AC3F4AA2B2C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D546CF-757D-4C0C-93EC-08B92E5B3D60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9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13814" r="5015" b="9829"/>
          <a:stretch/>
        </p:blipFill>
        <p:spPr>
          <a:xfrm>
            <a:off x="122853" y="1991685"/>
            <a:ext cx="7172492" cy="34185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28428"/>
              </p:ext>
            </p:extLst>
          </p:nvPr>
        </p:nvGraphicFramePr>
        <p:xfrm>
          <a:off x="7554353" y="1974031"/>
          <a:ext cx="4515728" cy="3870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06:28:15.983231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06:28:15.984200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06:28:15.984863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06:28:15.983232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06:28:15.984200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06:28:15.984863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Horde_Form_Type_pgp::init…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Horde_Form_Type_image::onSubmit…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Horde_Form_Type_link::init…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82544" y="1017726"/>
            <a:ext cx="47094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mail.cup.com-error.json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D2E9561-A7D0-44D8-A292-7230CCD67817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DA630F-A93E-4C1B-AFD3-5D79D3D91B4A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11726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233148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13893" r="5129" b="9508"/>
          <a:stretch/>
        </p:blipFill>
        <p:spPr>
          <a:xfrm>
            <a:off x="151099" y="1999700"/>
            <a:ext cx="7225062" cy="34562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94308"/>
              </p:ext>
            </p:extLst>
          </p:nvPr>
        </p:nvGraphicFramePr>
        <p:xfrm>
          <a:off x="7554353" y="1974031"/>
          <a:ext cx="4515728" cy="3108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126.233491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126.233165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126.233559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126.233491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126.233165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126.233559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security_file_open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socket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fstat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41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argsNum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hostName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9392434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728166"/>
            <a:ext cx="458753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BETH dataset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labelled_2021may-ip-10-100-1-105.csv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9800457-1102-493F-9B03-5D2044DFCDE9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8380FF-55E4-4D29-94A5-D6E711F07B7F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84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" t="13898" r="4746" b="9760"/>
          <a:stretch/>
        </p:blipFill>
        <p:spPr>
          <a:xfrm>
            <a:off x="158373" y="2011680"/>
            <a:ext cx="7202547" cy="3428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842206"/>
              </p:ext>
            </p:extLst>
          </p:nvPr>
        </p:nvGraphicFramePr>
        <p:xfrm>
          <a:off x="7554353" y="1974031"/>
          <a:ext cx="4515728" cy="3962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 15Z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 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DastionationIP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DnsQuery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DnsAnswer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[null]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['52.95.19.240']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['52.95.19.240']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67091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728166"/>
            <a:ext cx="472469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BETH dataset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labelled_2021may-ip-10-100-1-105-dns.csv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2F7FEDD-262D-4199-B179-C59E3E6A54F8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FA81DF-61D4-4C8C-9FA5-70E0973032C1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87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t="13306" r="5078" b="9542"/>
          <a:stretch/>
        </p:blipFill>
        <p:spPr>
          <a:xfrm>
            <a:off x="119317" y="2011680"/>
            <a:ext cx="7241603" cy="34848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06225"/>
              </p:ext>
            </p:extLst>
          </p:nvPr>
        </p:nvGraphicFramePr>
        <p:xfrm>
          <a:off x="7554353" y="1958791"/>
          <a:ext cx="4515728" cy="3627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cs-method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cs-uri-stem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/Content/bootstrap.css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/favicon.ico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/Help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TIME)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23:13:49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23:13:53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23:14:28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28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(FINISH TIME)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23:13:49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23:13:53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23:14:28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7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s-port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15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1017726"/>
            <a:ext cx="472469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IIS LOG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IIS_log_file.json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A63C326-BA1C-4FB0-83AB-C37894A01D9F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FF4628-CB85-4409-BDEA-13723ABD096C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“Analyzing IIS Logs With Loggly”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https://www.loggly.com/use-cases/analyzing-iis-logs-with-loggly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4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t="13193" r="5051" b="9697"/>
          <a:stretch/>
        </p:blipFill>
        <p:spPr>
          <a:xfrm>
            <a:off x="165271" y="1996440"/>
            <a:ext cx="7180409" cy="347221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68140"/>
              </p:ext>
            </p:extLst>
          </p:nvPr>
        </p:nvGraphicFramePr>
        <p:xfrm>
          <a:off x="7554353" y="1958791"/>
          <a:ext cx="4515728" cy="2499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2022-01-31 21:19:59.999999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2022-02-10 22:16:59.999999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2022-01-30 18:41:59.999999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2022-01-31 21:49:59.999999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2022-02-10 22:46:59.999999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2022-01-30 19:11:59.999999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AGENT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 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135.253.136.6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62.216.83.181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80.92.140.245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15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1017726"/>
            <a:ext cx="472469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PWNSPOOF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iocs.json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3EAAFE0-9FBB-4BF1-AE89-A5E0729BC131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7AC071-DB74-4FE0-886F-2F13B4640944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 GITHUB: punk-security/pwnspoof </a:t>
            </a:r>
            <a:r>
              <a:rPr lang="en-US" sz="14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https://github.com/punk-security/pwnspoof.git</a:t>
            </a:r>
            <a:r>
              <a:rPr lang="en-US" sz="14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3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D504BA-91A3-4C2E-86AD-3B49C9AE3805}"/>
              </a:ext>
            </a:extLst>
          </p:cNvPr>
          <p:cNvSpPr txBox="1"/>
          <p:nvPr/>
        </p:nvSpPr>
        <p:spPr>
          <a:xfrm>
            <a:off x="878112" y="4484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PROSSIMI PASSI</a:t>
            </a:r>
            <a:endParaRPr lang="it-IT" sz="200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esto, busta, bigliettodavisita&#10;&#10;Descrizione generata automaticamente">
            <a:extLst>
              <a:ext uri="{FF2B5EF4-FFF2-40B4-BE49-F238E27FC236}">
                <a16:creationId xmlns:a16="http://schemas.microsoft.com/office/drawing/2014/main" id="{6E01CFEA-2595-4968-9BF4-5D2F31BB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75" y="1520990"/>
            <a:ext cx="3020893" cy="3020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064D699-FC18-458A-A217-A3AA05E9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38" y="2234571"/>
            <a:ext cx="5978072" cy="2964900"/>
          </a:xfrm>
        </p:spPr>
        <p:txBody>
          <a:bodyPr anchor="ctr">
            <a:normAutofit/>
          </a:bodyPr>
          <a:lstStyle/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</a:t>
            </a:r>
            <a:r>
              <a:rPr lang="it-IT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un tool di rete per la visualizzazione di eventi</a:t>
            </a:r>
          </a:p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endParaRPr lang="it-IT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della logtimeline-datalet sulla piattaforma SPOD</a:t>
            </a:r>
          </a:p>
          <a:p>
            <a:pPr>
              <a:buClr>
                <a:srgbClr val="FF4519"/>
              </a:buClr>
            </a:pP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56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D446FD-5E47-4C69-9EE4-9BFC2647F053}"/>
              </a:ext>
            </a:extLst>
          </p:cNvPr>
          <p:cNvSpPr txBox="1"/>
          <p:nvPr/>
        </p:nvSpPr>
        <p:spPr>
          <a:xfrm>
            <a:off x="878112" y="4484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RIFERIMENTI</a:t>
            </a:r>
            <a:endParaRPr lang="it-IT" sz="200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F9AD21-3C92-4550-89ED-F6FB1F749474}"/>
              </a:ext>
            </a:extLst>
          </p:cNvPr>
          <p:cNvSpPr txBox="1"/>
          <p:nvPr/>
        </p:nvSpPr>
        <p:spPr>
          <a:xfrm>
            <a:off x="573436" y="1184384"/>
            <a:ext cx="113912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Cordasco, D. Malandrino, P. Palmieri, A. Petta, D. Pirozzi, V. Scarano, L.   Serra, C. Spagnuolo, L. Vicidomini “An extensible architecture for an ecosystem of visualization web-components for Open Data”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Langner, G. Quirchmayr, S. Furnell, V. Scarano, T. J. Tokola. Poster: “The Need for a Collaborative Approach to Cyber Security Education”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 De Donato, G. Ferretti, A. Marciano, G. Palmieri, D. Pirozzi, V. Scarano, L. Vicidomini. “Agile Production of High-Quality Open Data”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G. Langner, G. Quirchmayr, S. Furnell, V. Scarano, T. J. Tokola. “Poster: The Need for a Collaborative Approach to Cyber Security Education”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“Real Cybersecurity Data for Anomaly Detection Research”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“TimelineJS”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http://timeline.knightlab.com/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 “Capturing data and final dataset.”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“Date and Time Patterns”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https://docs.oracle.com/javase/6/docs/api/java/text/SimpleDateFormat.html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[9] “Working with Timestamps in Event Log Files”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https://www.salesforcehacker.com/2014/12/working-with-timestamps-in-event-log.html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[10] Landauer, Max; Skopik, Florian; Wurzenberger, Markus; Hotwagner, Wolfgang; Rauber, Andreas “</a:t>
            </a:r>
            <a:r>
              <a:rPr lang="nn-NO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 Log Data Set V1.0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[11] “Analyzing IIS Logs With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Loggly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https://www.loggly.com/use-cases/analyzing-iis-logs-with-loggly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[12] GITHUB: punk-security/pwnspoof </a:t>
            </a:r>
            <a:r>
              <a:rPr lang="en-US" sz="16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https://github.com/punk-security/pwnspoof.git</a:t>
            </a:r>
            <a:endParaRPr lang="en-US" sz="1600" dirty="0">
              <a:solidFill>
                <a:srgbClr val="EBB3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[13] “Collaborative Cybersecurity Awareness Learning”</a:t>
            </a:r>
            <a:r>
              <a:rPr lang="en-US" sz="16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[14] 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Landauer F. Skopik M. Wurzenberger W. Hotwagner A. Rauber.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“Have it Your Way: Generating Customized Log Datasets With a Model-Driven Simulation Testbed”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endParaRPr lang="en-US" sz="1500" b="0" i="0" u="none" strike="noStrike" baseline="0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71453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D446FD-5E47-4C69-9EE4-9BFC2647F053}"/>
              </a:ext>
            </a:extLst>
          </p:cNvPr>
          <p:cNvSpPr txBox="1"/>
          <p:nvPr/>
        </p:nvSpPr>
        <p:spPr>
          <a:xfrm>
            <a:off x="4377626" y="966851"/>
            <a:ext cx="6889930" cy="46268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36900">
              <a:spcBef>
                <a:spcPct val="0"/>
              </a:spcBef>
              <a:spcAft>
                <a:spcPts val="600"/>
              </a:spcAft>
              <a:buClr>
                <a:srgbClr val="04D3EE"/>
              </a:buClr>
            </a:pPr>
            <a:r>
              <a:rPr lang="en-US" sz="5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GRAZIE PER L’ATTENZIONE</a:t>
            </a:r>
            <a:endParaRPr lang="en-US" sz="5000" i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0327067-73FA-4B67-B920-EB8DF2BE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5287239"/>
            <a:ext cx="1255004" cy="79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Punti interrogativi in fila e un punto interrogativo acceso">
            <a:extLst>
              <a:ext uri="{FF2B5EF4-FFF2-40B4-BE49-F238E27FC236}">
                <a16:creationId xmlns:a16="http://schemas.microsoft.com/office/drawing/2014/main" id="{116E65D0-B4F1-4D26-A096-14AC4A30B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" b="13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9BFD9C-41A7-496D-9631-EA6F5732960E}"/>
              </a:ext>
            </a:extLst>
          </p:cNvPr>
          <p:cNvSpPr txBox="1"/>
          <p:nvPr/>
        </p:nvSpPr>
        <p:spPr>
          <a:xfrm>
            <a:off x="5461682" y="3496574"/>
            <a:ext cx="6436104" cy="113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0" lang="en-US" sz="4400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DOMANDE?</a:t>
            </a:r>
            <a:endParaRPr lang="en-US" sz="4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9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1449628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143859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2003625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Garantisce la provenienza dei dati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331984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2003625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Garantisce la provenienza dei dati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43E07B-E3AB-43AC-A5E6-80828CF88A51}"/>
              </a:ext>
            </a:extLst>
          </p:cNvPr>
          <p:cNvSpPr txBox="1"/>
          <p:nvPr/>
        </p:nvSpPr>
        <p:spPr>
          <a:xfrm>
            <a:off x="761993" y="5074957"/>
            <a:ext cx="2246250" cy="646331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56736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7665</TotalTime>
  <Words>3789</Words>
  <Application>Microsoft Office PowerPoint</Application>
  <PresentationFormat>Widescreen</PresentationFormat>
  <Paragraphs>981</Paragraphs>
  <Slides>67</Slides>
  <Notes>43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5" baseType="lpstr">
      <vt:lpstr>Aharoni</vt:lpstr>
      <vt:lpstr>Arial</vt:lpstr>
      <vt:lpstr>Calibri</vt:lpstr>
      <vt:lpstr>Calisto MT</vt:lpstr>
      <vt:lpstr>Consolas</vt:lpstr>
      <vt:lpstr>Wingdings</vt:lpstr>
      <vt:lpstr>Wingdings 2</vt:lpstr>
      <vt:lpstr>Ardesia</vt:lpstr>
      <vt:lpstr>LOGTIMELINE DATALET</vt:lpstr>
      <vt:lpstr>Logtimeline-datalet </vt:lpstr>
      <vt:lpstr>ROUTE-TO-PA: Progetto Europeo H2020 Horizon Europe https://www.innoradar.eu/innovation/29873 </vt:lpstr>
      <vt:lpstr>DATALET</vt:lpstr>
      <vt:lpstr>DATALET</vt:lpstr>
      <vt:lpstr>DATALET</vt:lpstr>
      <vt:lpstr>DATALET</vt:lpstr>
      <vt:lpstr>DATALET</vt:lpstr>
      <vt:lpstr>DATALET</vt:lpstr>
      <vt:lpstr>DATALET: INPUT E OPZIONI</vt:lpstr>
      <vt:lpstr>DATALET: INPUT E OPZIONI</vt:lpstr>
      <vt:lpstr>CONTROLLET</vt:lpstr>
      <vt:lpstr>CONTROLLET</vt:lpstr>
      <vt:lpstr>TIMELINE  1.0: DETTAGLI</vt:lpstr>
      <vt:lpstr>TIMELINE  1.0: ESEMPIO</vt:lpstr>
      <vt:lpstr>TIMELINE  2.0: NUOVO APPROCCIO</vt:lpstr>
      <vt:lpstr>TIMELINE  2.0: NUOVO APPROCCIO</vt:lpstr>
      <vt:lpstr>TIMELINE  2.0: NUOVO APPROCCIO</vt:lpstr>
      <vt:lpstr>TIMELINE  2.0: NUOVO APPROCCIO</vt:lpstr>
      <vt:lpstr>TIMELINE  2.0: NUOVO APPROCCIO</vt:lpstr>
      <vt:lpstr>COLTRANE: Progetto ERASMUS+ https://coltrane.ait.ac.at/ 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LOGTIMELINE-DATALET: DETTAGLI</vt:lpstr>
      <vt:lpstr>LOGTIMELINE DATALET: ESEMPIO</vt:lpstr>
      <vt:lpstr>PROBLEMI AFFRONTATI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DATALET</dc:title>
  <dc:creator>Nico Franco</dc:creator>
  <cp:lastModifiedBy>Nico Franco</cp:lastModifiedBy>
  <cp:revision>389</cp:revision>
  <dcterms:created xsi:type="dcterms:W3CDTF">2022-02-23T17:53:08Z</dcterms:created>
  <dcterms:modified xsi:type="dcterms:W3CDTF">2022-04-12T16:48:43Z</dcterms:modified>
</cp:coreProperties>
</file>